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431" r:id="rId2"/>
    <p:sldId id="432" r:id="rId3"/>
    <p:sldId id="345" r:id="rId4"/>
    <p:sldId id="377" r:id="rId5"/>
    <p:sldId id="368" r:id="rId6"/>
    <p:sldId id="445" r:id="rId7"/>
    <p:sldId id="446" r:id="rId8"/>
    <p:sldId id="447" r:id="rId9"/>
    <p:sldId id="449" r:id="rId10"/>
    <p:sldId id="448" r:id="rId11"/>
    <p:sldId id="450" r:id="rId12"/>
    <p:sldId id="371" r:id="rId13"/>
    <p:sldId id="372" r:id="rId14"/>
    <p:sldId id="367" r:id="rId15"/>
    <p:sldId id="464" r:id="rId16"/>
    <p:sldId id="386" r:id="rId17"/>
    <p:sldId id="385" r:id="rId18"/>
    <p:sldId id="387" r:id="rId19"/>
    <p:sldId id="384" r:id="rId20"/>
    <p:sldId id="388" r:id="rId21"/>
    <p:sldId id="451" r:id="rId22"/>
    <p:sldId id="452" r:id="rId23"/>
    <p:sldId id="453" r:id="rId24"/>
    <p:sldId id="454" r:id="rId25"/>
    <p:sldId id="455" r:id="rId26"/>
    <p:sldId id="456" r:id="rId27"/>
    <p:sldId id="458" r:id="rId28"/>
    <p:sldId id="459" r:id="rId29"/>
    <p:sldId id="460" r:id="rId30"/>
    <p:sldId id="461" r:id="rId31"/>
    <p:sldId id="462" r:id="rId32"/>
    <p:sldId id="463" r:id="rId33"/>
    <p:sldId id="364" r:id="rId34"/>
    <p:sldId id="483" r:id="rId35"/>
    <p:sldId id="466" r:id="rId36"/>
    <p:sldId id="467" r:id="rId37"/>
    <p:sldId id="468" r:id="rId38"/>
    <p:sldId id="297" r:id="rId39"/>
    <p:sldId id="469"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ina Burditt" initials="RB"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DDED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37F11D-645F-EE40-9571-87B48D7AEF35}" v="1" dt="2019-05-15T15:25:12.1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94422"/>
  </p:normalViewPr>
  <p:slideViewPr>
    <p:cSldViewPr snapToGrid="0">
      <p:cViewPr varScale="1">
        <p:scale>
          <a:sx n="121" d="100"/>
          <a:sy n="121" d="100"/>
        </p:scale>
        <p:origin x="89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ina Burditt" userId="cba5cbf9-5b8d-466b-a5e6-ad3f6bf4fb8b" providerId="ADAL" clId="{5C9573D7-7F5B-174C-B57C-48DA69C75CF5}"/>
    <pc:docChg chg="custSel addSld delSld modSld sldOrd">
      <pc:chgData name="Raina Burditt" userId="cba5cbf9-5b8d-466b-a5e6-ad3f6bf4fb8b" providerId="ADAL" clId="{5C9573D7-7F5B-174C-B57C-48DA69C75CF5}" dt="2019-04-24T15:08:36.905" v="763" actId="478"/>
      <pc:docMkLst>
        <pc:docMk/>
      </pc:docMkLst>
      <pc:sldChg chg="delSp delAnim modAnim">
        <pc:chgData name="Raina Burditt" userId="cba5cbf9-5b8d-466b-a5e6-ad3f6bf4fb8b" providerId="ADAL" clId="{5C9573D7-7F5B-174C-B57C-48DA69C75CF5}" dt="2019-04-24T14:54:41.738" v="323"/>
        <pc:sldMkLst>
          <pc:docMk/>
          <pc:sldMk cId="1519207867" sldId="367"/>
        </pc:sldMkLst>
        <pc:spChg chg="del">
          <ac:chgData name="Raina Burditt" userId="cba5cbf9-5b8d-466b-a5e6-ad3f6bf4fb8b" providerId="ADAL" clId="{5C9573D7-7F5B-174C-B57C-48DA69C75CF5}" dt="2019-04-24T14:54:24.556" v="322" actId="478"/>
          <ac:spMkLst>
            <pc:docMk/>
            <pc:sldMk cId="1519207867" sldId="367"/>
            <ac:spMk id="11" creationId="{8981D143-1F6E-3840-BE45-E3843D1A4A91}"/>
          </ac:spMkLst>
        </pc:spChg>
        <pc:picChg chg="del">
          <ac:chgData name="Raina Burditt" userId="cba5cbf9-5b8d-466b-a5e6-ad3f6bf4fb8b" providerId="ADAL" clId="{5C9573D7-7F5B-174C-B57C-48DA69C75CF5}" dt="2019-04-24T14:54:22.494" v="321" actId="478"/>
          <ac:picMkLst>
            <pc:docMk/>
            <pc:sldMk cId="1519207867" sldId="367"/>
            <ac:picMk id="5" creationId="{DBEC73FC-5D52-EA41-9BAA-A44279C961FB}"/>
          </ac:picMkLst>
        </pc:picChg>
      </pc:sldChg>
      <pc:sldChg chg="modSp">
        <pc:chgData name="Raina Burditt" userId="cba5cbf9-5b8d-466b-a5e6-ad3f6bf4fb8b" providerId="ADAL" clId="{5C9573D7-7F5B-174C-B57C-48DA69C75CF5}" dt="2019-04-24T14:48:15.658" v="147" actId="20577"/>
        <pc:sldMkLst>
          <pc:docMk/>
          <pc:sldMk cId="567264261" sldId="368"/>
        </pc:sldMkLst>
        <pc:spChg chg="mod">
          <ac:chgData name="Raina Burditt" userId="cba5cbf9-5b8d-466b-a5e6-ad3f6bf4fb8b" providerId="ADAL" clId="{5C9573D7-7F5B-174C-B57C-48DA69C75CF5}" dt="2019-04-24T14:48:15.658" v="147" actId="20577"/>
          <ac:spMkLst>
            <pc:docMk/>
            <pc:sldMk cId="567264261" sldId="368"/>
            <ac:spMk id="20" creationId="{00000000-0000-0000-0000-000000000000}"/>
          </ac:spMkLst>
        </pc:spChg>
      </pc:sldChg>
      <pc:sldChg chg="addSp modSp">
        <pc:chgData name="Raina Burditt" userId="cba5cbf9-5b8d-466b-a5e6-ad3f6bf4fb8b" providerId="ADAL" clId="{5C9573D7-7F5B-174C-B57C-48DA69C75CF5}" dt="2019-04-24T14:49:33.808" v="157" actId="1076"/>
        <pc:sldMkLst>
          <pc:docMk/>
          <pc:sldMk cId="1387719484" sldId="377"/>
        </pc:sldMkLst>
        <pc:spChg chg="mod">
          <ac:chgData name="Raina Burditt" userId="cba5cbf9-5b8d-466b-a5e6-ad3f6bf4fb8b" providerId="ADAL" clId="{5C9573D7-7F5B-174C-B57C-48DA69C75CF5}" dt="2019-04-24T14:49:27.877" v="154" actId="1076"/>
          <ac:spMkLst>
            <pc:docMk/>
            <pc:sldMk cId="1387719484" sldId="377"/>
            <ac:spMk id="8" creationId="{5616B5A9-3471-D14B-8F4C-1F26EAC66219}"/>
          </ac:spMkLst>
        </pc:spChg>
        <pc:spChg chg="mod">
          <ac:chgData name="Raina Burditt" userId="cba5cbf9-5b8d-466b-a5e6-ad3f6bf4fb8b" providerId="ADAL" clId="{5C9573D7-7F5B-174C-B57C-48DA69C75CF5}" dt="2019-04-24T14:49:27.877" v="154" actId="1076"/>
          <ac:spMkLst>
            <pc:docMk/>
            <pc:sldMk cId="1387719484" sldId="377"/>
            <ac:spMk id="9" creationId="{9427ADBD-2104-2046-91A4-EC63F7C506B6}"/>
          </ac:spMkLst>
        </pc:spChg>
        <pc:spChg chg="mod">
          <ac:chgData name="Raina Burditt" userId="cba5cbf9-5b8d-466b-a5e6-ad3f6bf4fb8b" providerId="ADAL" clId="{5C9573D7-7F5B-174C-B57C-48DA69C75CF5}" dt="2019-04-24T14:49:27.877" v="154" actId="1076"/>
          <ac:spMkLst>
            <pc:docMk/>
            <pc:sldMk cId="1387719484" sldId="377"/>
            <ac:spMk id="16" creationId="{626B415C-8DDC-934C-B426-D60B24A5BFCD}"/>
          </ac:spMkLst>
        </pc:spChg>
        <pc:spChg chg="mod">
          <ac:chgData name="Raina Burditt" userId="cba5cbf9-5b8d-466b-a5e6-ad3f6bf4fb8b" providerId="ADAL" clId="{5C9573D7-7F5B-174C-B57C-48DA69C75CF5}" dt="2019-04-24T14:49:27.877" v="154" actId="1076"/>
          <ac:spMkLst>
            <pc:docMk/>
            <pc:sldMk cId="1387719484" sldId="377"/>
            <ac:spMk id="19" creationId="{61851A54-B642-3749-AF65-18A12C337625}"/>
          </ac:spMkLst>
        </pc:spChg>
        <pc:picChg chg="mod">
          <ac:chgData name="Raina Burditt" userId="cba5cbf9-5b8d-466b-a5e6-ad3f6bf4fb8b" providerId="ADAL" clId="{5C9573D7-7F5B-174C-B57C-48DA69C75CF5}" dt="2019-04-24T14:49:27.877" v="154" actId="1076"/>
          <ac:picMkLst>
            <pc:docMk/>
            <pc:sldMk cId="1387719484" sldId="377"/>
            <ac:picMk id="2" creationId="{F3C3C9A3-0391-A14F-A9B2-624C5211E1A0}"/>
          </ac:picMkLst>
        </pc:picChg>
        <pc:picChg chg="add mod">
          <ac:chgData name="Raina Burditt" userId="cba5cbf9-5b8d-466b-a5e6-ad3f6bf4fb8b" providerId="ADAL" clId="{5C9573D7-7F5B-174C-B57C-48DA69C75CF5}" dt="2019-04-24T14:49:33.808" v="157" actId="1076"/>
          <ac:picMkLst>
            <pc:docMk/>
            <pc:sldMk cId="1387719484" sldId="377"/>
            <ac:picMk id="3" creationId="{04523EF6-1026-6A44-94D6-86E7D75C317A}"/>
          </ac:picMkLst>
        </pc:picChg>
        <pc:cxnChg chg="mod">
          <ac:chgData name="Raina Burditt" userId="cba5cbf9-5b8d-466b-a5e6-ad3f6bf4fb8b" providerId="ADAL" clId="{5C9573D7-7F5B-174C-B57C-48DA69C75CF5}" dt="2019-04-24T14:49:27.877" v="154" actId="1076"/>
          <ac:cxnSpMkLst>
            <pc:docMk/>
            <pc:sldMk cId="1387719484" sldId="377"/>
            <ac:cxnSpMk id="18" creationId="{B91F2F71-F527-BA4F-8130-191808508890}"/>
          </ac:cxnSpMkLst>
        </pc:cxnChg>
      </pc:sldChg>
      <pc:sldChg chg="modSp">
        <pc:chgData name="Raina Burditt" userId="cba5cbf9-5b8d-466b-a5e6-ad3f6bf4fb8b" providerId="ADAL" clId="{5C9573D7-7F5B-174C-B57C-48DA69C75CF5}" dt="2019-04-24T14:56:25.410" v="418" actId="20577"/>
        <pc:sldMkLst>
          <pc:docMk/>
          <pc:sldMk cId="220954930" sldId="384"/>
        </pc:sldMkLst>
        <pc:spChg chg="mod">
          <ac:chgData name="Raina Burditt" userId="cba5cbf9-5b8d-466b-a5e6-ad3f6bf4fb8b" providerId="ADAL" clId="{5C9573D7-7F5B-174C-B57C-48DA69C75CF5}" dt="2019-04-24T14:56:25.410" v="418" actId="20577"/>
          <ac:spMkLst>
            <pc:docMk/>
            <pc:sldMk cId="220954930" sldId="384"/>
            <ac:spMk id="11" creationId="{00000000-0000-0000-0000-000000000000}"/>
          </ac:spMkLst>
        </pc:spChg>
      </pc:sldChg>
      <pc:sldChg chg="modSp">
        <pc:chgData name="Raina Burditt" userId="cba5cbf9-5b8d-466b-a5e6-ad3f6bf4fb8b" providerId="ADAL" clId="{5C9573D7-7F5B-174C-B57C-48DA69C75CF5}" dt="2019-04-24T15:03:50.897" v="700" actId="208"/>
        <pc:sldMkLst>
          <pc:docMk/>
          <pc:sldMk cId="1780153593" sldId="387"/>
        </pc:sldMkLst>
        <pc:picChg chg="mod">
          <ac:chgData name="Raina Burditt" userId="cba5cbf9-5b8d-466b-a5e6-ad3f6bf4fb8b" providerId="ADAL" clId="{5C9573D7-7F5B-174C-B57C-48DA69C75CF5}" dt="2019-04-24T15:03:50.897" v="700" actId="208"/>
          <ac:picMkLst>
            <pc:docMk/>
            <pc:sldMk cId="1780153593" sldId="387"/>
            <ac:picMk id="2" creationId="{BAAD4B27-E5CB-1F40-A873-1544692F3D1A}"/>
          </ac:picMkLst>
        </pc:picChg>
      </pc:sldChg>
      <pc:sldChg chg="addSp modSp">
        <pc:chgData name="Raina Burditt" userId="cba5cbf9-5b8d-466b-a5e6-ad3f6bf4fb8b" providerId="ADAL" clId="{5C9573D7-7F5B-174C-B57C-48DA69C75CF5}" dt="2019-04-24T15:02:26.522" v="579" actId="166"/>
        <pc:sldMkLst>
          <pc:docMk/>
          <pc:sldMk cId="1297690007" sldId="388"/>
        </pc:sldMkLst>
        <pc:spChg chg="mod">
          <ac:chgData name="Raina Burditt" userId="cba5cbf9-5b8d-466b-a5e6-ad3f6bf4fb8b" providerId="ADAL" clId="{5C9573D7-7F5B-174C-B57C-48DA69C75CF5}" dt="2019-04-24T15:02:26.522" v="579" actId="166"/>
          <ac:spMkLst>
            <pc:docMk/>
            <pc:sldMk cId="1297690007" sldId="388"/>
            <ac:spMk id="10" creationId="{00000000-0000-0000-0000-000000000000}"/>
          </ac:spMkLst>
        </pc:spChg>
        <pc:spChg chg="mod">
          <ac:chgData name="Raina Burditt" userId="cba5cbf9-5b8d-466b-a5e6-ad3f6bf4fb8b" providerId="ADAL" clId="{5C9573D7-7F5B-174C-B57C-48DA69C75CF5}" dt="2019-04-24T14:59:29.212" v="573" actId="1076"/>
          <ac:spMkLst>
            <pc:docMk/>
            <pc:sldMk cId="1297690007" sldId="388"/>
            <ac:spMk id="11" creationId="{00000000-0000-0000-0000-000000000000}"/>
          </ac:spMkLst>
        </pc:spChg>
        <pc:spChg chg="mod">
          <ac:chgData name="Raina Burditt" userId="cba5cbf9-5b8d-466b-a5e6-ad3f6bf4fb8b" providerId="ADAL" clId="{5C9573D7-7F5B-174C-B57C-48DA69C75CF5}" dt="2019-04-24T14:59:33.393" v="574" actId="1076"/>
          <ac:spMkLst>
            <pc:docMk/>
            <pc:sldMk cId="1297690007" sldId="388"/>
            <ac:spMk id="14" creationId="{C427D648-C552-4942-A820-A8E3673E31F5}"/>
          </ac:spMkLst>
        </pc:spChg>
        <pc:picChg chg="mod">
          <ac:chgData name="Raina Burditt" userId="cba5cbf9-5b8d-466b-a5e6-ad3f6bf4fb8b" providerId="ADAL" clId="{5C9573D7-7F5B-174C-B57C-48DA69C75CF5}" dt="2019-04-24T14:59:29.212" v="573" actId="1076"/>
          <ac:picMkLst>
            <pc:docMk/>
            <pc:sldMk cId="1297690007" sldId="388"/>
            <ac:picMk id="2" creationId="{BB6689B1-FD1B-7E4C-9B70-97C914C35CA2}"/>
          </ac:picMkLst>
        </pc:picChg>
        <pc:picChg chg="mod">
          <ac:chgData name="Raina Burditt" userId="cba5cbf9-5b8d-466b-a5e6-ad3f6bf4fb8b" providerId="ADAL" clId="{5C9573D7-7F5B-174C-B57C-48DA69C75CF5}" dt="2019-04-24T14:59:29.212" v="573" actId="1076"/>
          <ac:picMkLst>
            <pc:docMk/>
            <pc:sldMk cId="1297690007" sldId="388"/>
            <ac:picMk id="7" creationId="{3DCC76A9-CB11-B943-8317-7D49562A6C81}"/>
          </ac:picMkLst>
        </pc:picChg>
        <pc:cxnChg chg="add mod">
          <ac:chgData name="Raina Burditt" userId="cba5cbf9-5b8d-466b-a5e6-ad3f6bf4fb8b" providerId="ADAL" clId="{5C9573D7-7F5B-174C-B57C-48DA69C75CF5}" dt="2019-04-24T15:02:23.131" v="578" actId="14100"/>
          <ac:cxnSpMkLst>
            <pc:docMk/>
            <pc:sldMk cId="1297690007" sldId="388"/>
            <ac:cxnSpMk id="9" creationId="{337426B8-77F6-7345-8D8B-EB76940E2B92}"/>
          </ac:cxnSpMkLst>
        </pc:cxnChg>
        <pc:cxnChg chg="mod">
          <ac:chgData name="Raina Burditt" userId="cba5cbf9-5b8d-466b-a5e6-ad3f6bf4fb8b" providerId="ADAL" clId="{5C9573D7-7F5B-174C-B57C-48DA69C75CF5}" dt="2019-04-24T14:59:29.212" v="573" actId="1076"/>
          <ac:cxnSpMkLst>
            <pc:docMk/>
            <pc:sldMk cId="1297690007" sldId="388"/>
            <ac:cxnSpMk id="12" creationId="{B750C2DF-DF49-824F-8C33-97CC9FE4E25A}"/>
          </ac:cxnSpMkLst>
        </pc:cxnChg>
        <pc:cxnChg chg="mod">
          <ac:chgData name="Raina Burditt" userId="cba5cbf9-5b8d-466b-a5e6-ad3f6bf4fb8b" providerId="ADAL" clId="{5C9573D7-7F5B-174C-B57C-48DA69C75CF5}" dt="2019-04-24T14:59:29.212" v="573" actId="1076"/>
          <ac:cxnSpMkLst>
            <pc:docMk/>
            <pc:sldMk cId="1297690007" sldId="388"/>
            <ac:cxnSpMk id="13" creationId="{00000000-0000-0000-0000-000000000000}"/>
          </ac:cxnSpMkLst>
        </pc:cxnChg>
      </pc:sldChg>
      <pc:sldChg chg="modSp add">
        <pc:chgData name="Raina Burditt" userId="cba5cbf9-5b8d-466b-a5e6-ad3f6bf4fb8b" providerId="ADAL" clId="{5C9573D7-7F5B-174C-B57C-48DA69C75CF5}" dt="2019-04-15T19:10:59.023" v="16" actId="20577"/>
        <pc:sldMkLst>
          <pc:docMk/>
          <pc:sldMk cId="1041638036" sldId="431"/>
        </pc:sldMkLst>
        <pc:spChg chg="mod">
          <ac:chgData name="Raina Burditt" userId="cba5cbf9-5b8d-466b-a5e6-ad3f6bf4fb8b" providerId="ADAL" clId="{5C9573D7-7F5B-174C-B57C-48DA69C75CF5}" dt="2019-04-15T19:10:56.671" v="7" actId="20577"/>
          <ac:spMkLst>
            <pc:docMk/>
            <pc:sldMk cId="1041638036" sldId="431"/>
            <ac:spMk id="2" creationId="{4AD781F3-4D68-394A-83DD-01D7A35A7B89}"/>
          </ac:spMkLst>
        </pc:spChg>
        <pc:spChg chg="mod">
          <ac:chgData name="Raina Burditt" userId="cba5cbf9-5b8d-466b-a5e6-ad3f6bf4fb8b" providerId="ADAL" clId="{5C9573D7-7F5B-174C-B57C-48DA69C75CF5}" dt="2019-04-15T19:10:59.023" v="16" actId="20577"/>
          <ac:spMkLst>
            <pc:docMk/>
            <pc:sldMk cId="1041638036" sldId="431"/>
            <ac:spMk id="6" creationId="{584A4DA4-D9EB-E245-A2B5-D9E016590D4F}"/>
          </ac:spMkLst>
        </pc:spChg>
      </pc:sldChg>
      <pc:sldChg chg="addSp delSp modSp add delAnim modAnim">
        <pc:chgData name="Raina Burditt" userId="cba5cbf9-5b8d-466b-a5e6-ad3f6bf4fb8b" providerId="ADAL" clId="{5C9573D7-7F5B-174C-B57C-48DA69C75CF5}" dt="2019-04-24T14:46:13.966" v="144"/>
        <pc:sldMkLst>
          <pc:docMk/>
          <pc:sldMk cId="4153412181" sldId="432"/>
        </pc:sldMkLst>
        <pc:spChg chg="mod">
          <ac:chgData name="Raina Burditt" userId="cba5cbf9-5b8d-466b-a5e6-ad3f6bf4fb8b" providerId="ADAL" clId="{5C9573D7-7F5B-174C-B57C-48DA69C75CF5}" dt="2019-04-15T19:18:44.189" v="136" actId="20577"/>
          <ac:spMkLst>
            <pc:docMk/>
            <pc:sldMk cId="4153412181" sldId="432"/>
            <ac:spMk id="3" creationId="{680A2688-F697-3549-9414-5AA12DF8F721}"/>
          </ac:spMkLst>
        </pc:spChg>
        <pc:picChg chg="del">
          <ac:chgData name="Raina Burditt" userId="cba5cbf9-5b8d-466b-a5e6-ad3f6bf4fb8b" providerId="ADAL" clId="{5C9573D7-7F5B-174C-B57C-48DA69C75CF5}" dt="2019-04-15T19:11:08.775" v="18" actId="478"/>
          <ac:picMkLst>
            <pc:docMk/>
            <pc:sldMk cId="4153412181" sldId="432"/>
            <ac:picMk id="4" creationId="{8C77C610-79D0-8F45-8C7E-DD22B3D1680D}"/>
          </ac:picMkLst>
        </pc:picChg>
        <pc:picChg chg="del">
          <ac:chgData name="Raina Burditt" userId="cba5cbf9-5b8d-466b-a5e6-ad3f6bf4fb8b" providerId="ADAL" clId="{5C9573D7-7F5B-174C-B57C-48DA69C75CF5}" dt="2019-04-24T14:45:52.057" v="139" actId="478"/>
          <ac:picMkLst>
            <pc:docMk/>
            <pc:sldMk cId="4153412181" sldId="432"/>
            <ac:picMk id="4" creationId="{A3398E1D-8EA4-1D4A-94DD-18E6CAAAEF37}"/>
          </ac:picMkLst>
        </pc:picChg>
        <pc:picChg chg="add mod">
          <ac:chgData name="Raina Burditt" userId="cba5cbf9-5b8d-466b-a5e6-ad3f6bf4fb8b" providerId="ADAL" clId="{5C9573D7-7F5B-174C-B57C-48DA69C75CF5}" dt="2019-04-15T19:18:46.722" v="137" actId="1076"/>
          <ac:picMkLst>
            <pc:docMk/>
            <pc:sldMk cId="4153412181" sldId="432"/>
            <ac:picMk id="5" creationId="{62530091-74C7-1E4E-9625-9C71B9807BBB}"/>
          </ac:picMkLst>
        </pc:picChg>
        <pc:picChg chg="add mod">
          <ac:chgData name="Raina Burditt" userId="cba5cbf9-5b8d-466b-a5e6-ad3f6bf4fb8b" providerId="ADAL" clId="{5C9573D7-7F5B-174C-B57C-48DA69C75CF5}" dt="2019-04-24T14:46:09.406" v="142" actId="1076"/>
          <ac:picMkLst>
            <pc:docMk/>
            <pc:sldMk cId="4153412181" sldId="432"/>
            <ac:picMk id="5" creationId="{F4000E4B-BC36-EB4B-96B4-AFBACFBC16CF}"/>
          </ac:picMkLst>
        </pc:picChg>
      </pc:sldChg>
      <pc:sldChg chg="addSp modSp modAnim">
        <pc:chgData name="Raina Burditt" userId="cba5cbf9-5b8d-466b-a5e6-ad3f6bf4fb8b" providerId="ADAL" clId="{5C9573D7-7F5B-174C-B57C-48DA69C75CF5}" dt="2019-04-24T14:51:53.003" v="281" actId="20577"/>
        <pc:sldMkLst>
          <pc:docMk/>
          <pc:sldMk cId="1357837093" sldId="445"/>
        </pc:sldMkLst>
        <pc:spChg chg="add mod">
          <ac:chgData name="Raina Burditt" userId="cba5cbf9-5b8d-466b-a5e6-ad3f6bf4fb8b" providerId="ADAL" clId="{5C9573D7-7F5B-174C-B57C-48DA69C75CF5}" dt="2019-04-24T14:51:53.003" v="281" actId="20577"/>
          <ac:spMkLst>
            <pc:docMk/>
            <pc:sldMk cId="1357837093" sldId="445"/>
            <ac:spMk id="10" creationId="{2E04675B-4775-1B41-8F1C-9B074F2C8913}"/>
          </ac:spMkLst>
        </pc:spChg>
        <pc:spChg chg="mod">
          <ac:chgData name="Raina Burditt" userId="cba5cbf9-5b8d-466b-a5e6-ad3f6bf4fb8b" providerId="ADAL" clId="{5C9573D7-7F5B-174C-B57C-48DA69C75CF5}" dt="2019-04-24T14:50:49.539" v="267" actId="1076"/>
          <ac:spMkLst>
            <pc:docMk/>
            <pc:sldMk cId="1357837093" sldId="445"/>
            <ac:spMk id="13" creationId="{C8024D9B-0647-FC4E-8D1A-B5D33150ED92}"/>
          </ac:spMkLst>
        </pc:spChg>
        <pc:spChg chg="mod">
          <ac:chgData name="Raina Burditt" userId="cba5cbf9-5b8d-466b-a5e6-ad3f6bf4fb8b" providerId="ADAL" clId="{5C9573D7-7F5B-174C-B57C-48DA69C75CF5}" dt="2019-04-24T14:50:54.668" v="268" actId="1076"/>
          <ac:spMkLst>
            <pc:docMk/>
            <pc:sldMk cId="1357837093" sldId="445"/>
            <ac:spMk id="23" creationId="{00000000-0000-0000-0000-000000000000}"/>
          </ac:spMkLst>
        </pc:spChg>
        <pc:grpChg chg="mod">
          <ac:chgData name="Raina Burditt" userId="cba5cbf9-5b8d-466b-a5e6-ad3f6bf4fb8b" providerId="ADAL" clId="{5C9573D7-7F5B-174C-B57C-48DA69C75CF5}" dt="2019-04-24T14:51:00.012" v="269" actId="1076"/>
          <ac:grpSpMkLst>
            <pc:docMk/>
            <pc:sldMk cId="1357837093" sldId="445"/>
            <ac:grpSpMk id="11" creationId="{920F60D0-E37E-B248-892C-32AA597F9F2C}"/>
          </ac:grpSpMkLst>
        </pc:grpChg>
        <pc:picChg chg="mod">
          <ac:chgData name="Raina Burditt" userId="cba5cbf9-5b8d-466b-a5e6-ad3f6bf4fb8b" providerId="ADAL" clId="{5C9573D7-7F5B-174C-B57C-48DA69C75CF5}" dt="2019-04-24T14:51:00.012" v="269" actId="1076"/>
          <ac:picMkLst>
            <pc:docMk/>
            <pc:sldMk cId="1357837093" sldId="445"/>
            <ac:picMk id="4" creationId="{F980E0E6-8599-1B49-8B29-766C8DF5D2A8}"/>
          </ac:picMkLst>
        </pc:picChg>
        <pc:picChg chg="mod">
          <ac:chgData name="Raina Burditt" userId="cba5cbf9-5b8d-466b-a5e6-ad3f6bf4fb8b" providerId="ADAL" clId="{5C9573D7-7F5B-174C-B57C-48DA69C75CF5}" dt="2019-04-24T14:50:54.668" v="268" actId="1076"/>
          <ac:picMkLst>
            <pc:docMk/>
            <pc:sldMk cId="1357837093" sldId="445"/>
            <ac:picMk id="15" creationId="{88E57C28-14A6-F042-A36D-252F8C561394}"/>
          </ac:picMkLst>
        </pc:picChg>
        <pc:cxnChg chg="mod">
          <ac:chgData name="Raina Burditt" userId="cba5cbf9-5b8d-466b-a5e6-ad3f6bf4fb8b" providerId="ADAL" clId="{5C9573D7-7F5B-174C-B57C-48DA69C75CF5}" dt="2019-04-24T14:51:28.736" v="277" actId="14100"/>
          <ac:cxnSpMkLst>
            <pc:docMk/>
            <pc:sldMk cId="1357837093" sldId="445"/>
            <ac:cxnSpMk id="24" creationId="{00000000-0000-0000-0000-000000000000}"/>
          </ac:cxnSpMkLst>
        </pc:cxnChg>
      </pc:sldChg>
      <pc:sldChg chg="modSp">
        <pc:chgData name="Raina Burditt" userId="cba5cbf9-5b8d-466b-a5e6-ad3f6bf4fb8b" providerId="ADAL" clId="{5C9573D7-7F5B-174C-B57C-48DA69C75CF5}" dt="2019-04-24T14:52:20.720" v="287" actId="20577"/>
        <pc:sldMkLst>
          <pc:docMk/>
          <pc:sldMk cId="2472404332" sldId="447"/>
        </pc:sldMkLst>
        <pc:spChg chg="mod">
          <ac:chgData name="Raina Burditt" userId="cba5cbf9-5b8d-466b-a5e6-ad3f6bf4fb8b" providerId="ADAL" clId="{5C9573D7-7F5B-174C-B57C-48DA69C75CF5}" dt="2019-04-24T14:52:20.720" v="287" actId="20577"/>
          <ac:spMkLst>
            <pc:docMk/>
            <pc:sldMk cId="2472404332" sldId="447"/>
            <ac:spMk id="23" creationId="{00000000-0000-0000-0000-000000000000}"/>
          </ac:spMkLst>
        </pc:spChg>
      </pc:sldChg>
      <pc:sldChg chg="modSp">
        <pc:chgData name="Raina Burditt" userId="cba5cbf9-5b8d-466b-a5e6-ad3f6bf4fb8b" providerId="ADAL" clId="{5C9573D7-7F5B-174C-B57C-48DA69C75CF5}" dt="2019-04-24T14:53:25.135" v="319" actId="20577"/>
        <pc:sldMkLst>
          <pc:docMk/>
          <pc:sldMk cId="1726607165" sldId="450"/>
        </pc:sldMkLst>
        <pc:spChg chg="mod">
          <ac:chgData name="Raina Burditt" userId="cba5cbf9-5b8d-466b-a5e6-ad3f6bf4fb8b" providerId="ADAL" clId="{5C9573D7-7F5B-174C-B57C-48DA69C75CF5}" dt="2019-04-24T14:53:25.135" v="319" actId="20577"/>
          <ac:spMkLst>
            <pc:docMk/>
            <pc:sldMk cId="1726607165" sldId="450"/>
            <ac:spMk id="23" creationId="{00000000-0000-0000-0000-000000000000}"/>
          </ac:spMkLst>
        </pc:spChg>
      </pc:sldChg>
      <pc:sldChg chg="addSp modSp">
        <pc:chgData name="Raina Burditt" userId="cba5cbf9-5b8d-466b-a5e6-ad3f6bf4fb8b" providerId="ADAL" clId="{5C9573D7-7F5B-174C-B57C-48DA69C75CF5}" dt="2019-04-24T15:05:08.145" v="711" actId="1035"/>
        <pc:sldMkLst>
          <pc:docMk/>
          <pc:sldMk cId="1468724564" sldId="451"/>
        </pc:sldMkLst>
        <pc:spChg chg="add mod">
          <ac:chgData name="Raina Burditt" userId="cba5cbf9-5b8d-466b-a5e6-ad3f6bf4fb8b" providerId="ADAL" clId="{5C9573D7-7F5B-174C-B57C-48DA69C75CF5}" dt="2019-04-24T15:04:13.149" v="707" actId="1076"/>
          <ac:spMkLst>
            <pc:docMk/>
            <pc:sldMk cId="1468724564" sldId="451"/>
            <ac:spMk id="5" creationId="{E9EE884F-0FBA-9846-ACC1-F8C7EBE570C9}"/>
          </ac:spMkLst>
        </pc:spChg>
        <pc:spChg chg="mod">
          <ac:chgData name="Raina Burditt" userId="cba5cbf9-5b8d-466b-a5e6-ad3f6bf4fb8b" providerId="ADAL" clId="{5C9573D7-7F5B-174C-B57C-48DA69C75CF5}" dt="2019-04-24T15:03:06.081" v="592" actId="1076"/>
          <ac:spMkLst>
            <pc:docMk/>
            <pc:sldMk cId="1468724564" sldId="451"/>
            <ac:spMk id="11" creationId="{E5D30BAD-B246-EB43-B799-4B551A7EF198}"/>
          </ac:spMkLst>
        </pc:spChg>
        <pc:picChg chg="mod">
          <ac:chgData name="Raina Burditt" userId="cba5cbf9-5b8d-466b-a5e6-ad3f6bf4fb8b" providerId="ADAL" clId="{5C9573D7-7F5B-174C-B57C-48DA69C75CF5}" dt="2019-04-24T15:03:37.853" v="698" actId="1076"/>
          <ac:picMkLst>
            <pc:docMk/>
            <pc:sldMk cId="1468724564" sldId="451"/>
            <ac:picMk id="2" creationId="{B30ED947-98E4-FF4B-A8EC-013EA836673B}"/>
          </ac:picMkLst>
        </pc:picChg>
        <pc:picChg chg="add mod modCrop">
          <ac:chgData name="Raina Burditt" userId="cba5cbf9-5b8d-466b-a5e6-ad3f6bf4fb8b" providerId="ADAL" clId="{5C9573D7-7F5B-174C-B57C-48DA69C75CF5}" dt="2019-04-24T15:05:08.145" v="711" actId="1035"/>
          <ac:picMkLst>
            <pc:docMk/>
            <pc:sldMk cId="1468724564" sldId="451"/>
            <ac:picMk id="6" creationId="{767CEBED-9E01-C44F-A02D-D087E0AC71D1}"/>
          </ac:picMkLst>
        </pc:picChg>
        <pc:picChg chg="mod">
          <ac:chgData name="Raina Burditt" userId="cba5cbf9-5b8d-466b-a5e6-ad3f6bf4fb8b" providerId="ADAL" clId="{5C9573D7-7F5B-174C-B57C-48DA69C75CF5}" dt="2019-04-24T15:03:37.853" v="698" actId="1076"/>
          <ac:picMkLst>
            <pc:docMk/>
            <pc:sldMk cId="1468724564" sldId="451"/>
            <ac:picMk id="12" creationId="{AFB82606-A878-FB47-9915-EA544AE78FF2}"/>
          </ac:picMkLst>
        </pc:picChg>
      </pc:sldChg>
      <pc:sldChg chg="modSp">
        <pc:chgData name="Raina Burditt" userId="cba5cbf9-5b8d-466b-a5e6-ad3f6bf4fb8b" providerId="ADAL" clId="{5C9573D7-7F5B-174C-B57C-48DA69C75CF5}" dt="2019-04-24T15:05:20.444" v="717" actId="20577"/>
        <pc:sldMkLst>
          <pc:docMk/>
          <pc:sldMk cId="1419177098" sldId="452"/>
        </pc:sldMkLst>
        <pc:spChg chg="mod">
          <ac:chgData name="Raina Burditt" userId="cba5cbf9-5b8d-466b-a5e6-ad3f6bf4fb8b" providerId="ADAL" clId="{5C9573D7-7F5B-174C-B57C-48DA69C75CF5}" dt="2019-04-24T15:05:20.444" v="717" actId="20577"/>
          <ac:spMkLst>
            <pc:docMk/>
            <pc:sldMk cId="1419177098" sldId="452"/>
            <ac:spMk id="11" creationId="{E5D30BAD-B246-EB43-B799-4B551A7EF198}"/>
          </ac:spMkLst>
        </pc:spChg>
      </pc:sldChg>
      <pc:sldChg chg="modSp">
        <pc:chgData name="Raina Burditt" userId="cba5cbf9-5b8d-466b-a5e6-ad3f6bf4fb8b" providerId="ADAL" clId="{5C9573D7-7F5B-174C-B57C-48DA69C75CF5}" dt="2019-04-24T15:06:27.576" v="752" actId="114"/>
        <pc:sldMkLst>
          <pc:docMk/>
          <pc:sldMk cId="960710780" sldId="454"/>
        </pc:sldMkLst>
        <pc:spChg chg="mod">
          <ac:chgData name="Raina Burditt" userId="cba5cbf9-5b8d-466b-a5e6-ad3f6bf4fb8b" providerId="ADAL" clId="{5C9573D7-7F5B-174C-B57C-48DA69C75CF5}" dt="2019-04-24T15:06:27.576" v="752" actId="114"/>
          <ac:spMkLst>
            <pc:docMk/>
            <pc:sldMk cId="960710780" sldId="454"/>
            <ac:spMk id="11" creationId="{E5D30BAD-B246-EB43-B799-4B551A7EF198}"/>
          </ac:spMkLst>
        </pc:spChg>
      </pc:sldChg>
      <pc:sldChg chg="modSp">
        <pc:chgData name="Raina Burditt" userId="cba5cbf9-5b8d-466b-a5e6-ad3f6bf4fb8b" providerId="ADAL" clId="{5C9573D7-7F5B-174C-B57C-48DA69C75CF5}" dt="2019-04-24T15:07:06.897" v="753" actId="20577"/>
        <pc:sldMkLst>
          <pc:docMk/>
          <pc:sldMk cId="3267488380" sldId="458"/>
        </pc:sldMkLst>
        <pc:spChg chg="mod">
          <ac:chgData name="Raina Burditt" userId="cba5cbf9-5b8d-466b-a5e6-ad3f6bf4fb8b" providerId="ADAL" clId="{5C9573D7-7F5B-174C-B57C-48DA69C75CF5}" dt="2019-04-24T15:07:06.897" v="753" actId="20577"/>
          <ac:spMkLst>
            <pc:docMk/>
            <pc:sldMk cId="3267488380" sldId="458"/>
            <ac:spMk id="11" creationId="{E5D30BAD-B246-EB43-B799-4B551A7EF198}"/>
          </ac:spMkLst>
        </pc:spChg>
      </pc:sldChg>
      <pc:sldChg chg="modSp">
        <pc:chgData name="Raina Burditt" userId="cba5cbf9-5b8d-466b-a5e6-ad3f6bf4fb8b" providerId="ADAL" clId="{5C9573D7-7F5B-174C-B57C-48DA69C75CF5}" dt="2019-04-24T15:07:23.891" v="762" actId="20577"/>
        <pc:sldMkLst>
          <pc:docMk/>
          <pc:sldMk cId="2895416114" sldId="459"/>
        </pc:sldMkLst>
        <pc:spChg chg="mod">
          <ac:chgData name="Raina Burditt" userId="cba5cbf9-5b8d-466b-a5e6-ad3f6bf4fb8b" providerId="ADAL" clId="{5C9573D7-7F5B-174C-B57C-48DA69C75CF5}" dt="2019-04-24T15:07:23.891" v="762" actId="20577"/>
          <ac:spMkLst>
            <pc:docMk/>
            <pc:sldMk cId="2895416114" sldId="459"/>
            <ac:spMk id="11" creationId="{E5D30BAD-B246-EB43-B799-4B551A7EF198}"/>
          </ac:spMkLst>
        </pc:spChg>
      </pc:sldChg>
      <pc:sldChg chg="delSp">
        <pc:chgData name="Raina Burditt" userId="cba5cbf9-5b8d-466b-a5e6-ad3f6bf4fb8b" providerId="ADAL" clId="{5C9573D7-7F5B-174C-B57C-48DA69C75CF5}" dt="2019-04-24T15:08:36.905" v="763" actId="478"/>
        <pc:sldMkLst>
          <pc:docMk/>
          <pc:sldMk cId="739081765" sldId="462"/>
        </pc:sldMkLst>
        <pc:spChg chg="del">
          <ac:chgData name="Raina Burditt" userId="cba5cbf9-5b8d-466b-a5e6-ad3f6bf4fb8b" providerId="ADAL" clId="{5C9573D7-7F5B-174C-B57C-48DA69C75CF5}" dt="2019-04-24T15:08:36.905" v="763" actId="478"/>
          <ac:spMkLst>
            <pc:docMk/>
            <pc:sldMk cId="739081765" sldId="462"/>
            <ac:spMk id="6" creationId="{102847BC-5D8E-8641-914B-2E837741398F}"/>
          </ac:spMkLst>
        </pc:spChg>
      </pc:sldChg>
      <pc:sldChg chg="addSp delSp modSp add delAnim modAnim">
        <pc:chgData name="Raina Burditt" userId="cba5cbf9-5b8d-466b-a5e6-ad3f6bf4fb8b" providerId="ADAL" clId="{5C9573D7-7F5B-174C-B57C-48DA69C75CF5}" dt="2019-04-24T14:55:20.716" v="342" actId="1076"/>
        <pc:sldMkLst>
          <pc:docMk/>
          <pc:sldMk cId="103705840" sldId="464"/>
        </pc:sldMkLst>
        <pc:spChg chg="del">
          <ac:chgData name="Raina Burditt" userId="cba5cbf9-5b8d-466b-a5e6-ad3f6bf4fb8b" providerId="ADAL" clId="{5C9573D7-7F5B-174C-B57C-48DA69C75CF5}" dt="2019-04-24T14:55:08.710" v="337" actId="478"/>
          <ac:spMkLst>
            <pc:docMk/>
            <pc:sldMk cId="103705840" sldId="464"/>
            <ac:spMk id="2" creationId="{00000000-0000-0000-0000-000000000000}"/>
          </ac:spMkLst>
        </pc:spChg>
        <pc:spChg chg="add del mod">
          <ac:chgData name="Raina Burditt" userId="cba5cbf9-5b8d-466b-a5e6-ad3f6bf4fb8b" providerId="ADAL" clId="{5C9573D7-7F5B-174C-B57C-48DA69C75CF5}" dt="2019-04-24T14:55:10.102" v="338" actId="478"/>
          <ac:spMkLst>
            <pc:docMk/>
            <pc:sldMk cId="103705840" sldId="464"/>
            <ac:spMk id="4" creationId="{4C04AEC6-CD33-C046-8A98-AD0648799828}"/>
          </ac:spMkLst>
        </pc:spChg>
        <pc:spChg chg="mod">
          <ac:chgData name="Raina Burditt" userId="cba5cbf9-5b8d-466b-a5e6-ad3f6bf4fb8b" providerId="ADAL" clId="{5C9573D7-7F5B-174C-B57C-48DA69C75CF5}" dt="2019-04-24T14:55:06.167" v="336" actId="20577"/>
          <ac:spMkLst>
            <pc:docMk/>
            <pc:sldMk cId="103705840" sldId="464"/>
            <ac:spMk id="8" creationId="{0DC3A02B-5DE2-DB43-9AFB-B8E84FE520E2}"/>
          </ac:spMkLst>
        </pc:spChg>
        <pc:spChg chg="mod">
          <ac:chgData name="Raina Burditt" userId="cba5cbf9-5b8d-466b-a5e6-ad3f6bf4fb8b" providerId="ADAL" clId="{5C9573D7-7F5B-174C-B57C-48DA69C75CF5}" dt="2019-04-24T14:55:20.716" v="342" actId="1076"/>
          <ac:spMkLst>
            <pc:docMk/>
            <pc:sldMk cId="103705840" sldId="464"/>
            <ac:spMk id="11" creationId="{8981D143-1F6E-3840-BE45-E3843D1A4A91}"/>
          </ac:spMkLst>
        </pc:spChg>
        <pc:picChg chg="mod">
          <ac:chgData name="Raina Burditt" userId="cba5cbf9-5b8d-466b-a5e6-ad3f6bf4fb8b" providerId="ADAL" clId="{5C9573D7-7F5B-174C-B57C-48DA69C75CF5}" dt="2019-04-24T14:55:18.204" v="341" actId="1076"/>
          <ac:picMkLst>
            <pc:docMk/>
            <pc:sldMk cId="103705840" sldId="464"/>
            <ac:picMk id="5" creationId="{DBEC73FC-5D52-EA41-9BAA-A44279C961FB}"/>
          </ac:picMkLst>
        </pc:picChg>
        <pc:picChg chg="del">
          <ac:chgData name="Raina Burditt" userId="cba5cbf9-5b8d-466b-a5e6-ad3f6bf4fb8b" providerId="ADAL" clId="{5C9573D7-7F5B-174C-B57C-48DA69C75CF5}" dt="2019-04-24T14:54:58.062" v="324" actId="478"/>
          <ac:picMkLst>
            <pc:docMk/>
            <pc:sldMk cId="103705840" sldId="464"/>
            <ac:picMk id="6" creationId="{1A9D286F-D6A9-4748-BB4E-BABC57CC91D6}"/>
          </ac:picMkLst>
        </pc:picChg>
        <pc:picChg chg="mod">
          <ac:chgData name="Raina Burditt" userId="cba5cbf9-5b8d-466b-a5e6-ad3f6bf4fb8b" providerId="ADAL" clId="{5C9573D7-7F5B-174C-B57C-48DA69C75CF5}" dt="2019-04-24T14:55:18.204" v="341" actId="1076"/>
          <ac:picMkLst>
            <pc:docMk/>
            <pc:sldMk cId="103705840" sldId="464"/>
            <ac:picMk id="10" creationId="{8C1F9D42-E585-FC4A-B023-881218A40A4E}"/>
          </ac:picMkLst>
        </pc:picChg>
      </pc:sldChg>
    </pc:docChg>
  </pc:docChgLst>
  <pc:docChgLst>
    <pc:chgData name="Raina Burditt" userId="cba5cbf9-5b8d-466b-a5e6-ad3f6bf4fb8b" providerId="ADAL" clId="{1E5B2194-C8BB-E141-8472-4ACC8E1C1EC2}"/>
    <pc:docChg chg="addSld delSld modSld">
      <pc:chgData name="Raina Burditt" userId="cba5cbf9-5b8d-466b-a5e6-ad3f6bf4fb8b" providerId="ADAL" clId="{1E5B2194-C8BB-E141-8472-4ACC8E1C1EC2}" dt="2019-05-14T14:05:21.231" v="2"/>
      <pc:docMkLst>
        <pc:docMk/>
      </pc:docMkLst>
      <pc:sldChg chg="add setBg">
        <pc:chgData name="Raina Burditt" userId="cba5cbf9-5b8d-466b-a5e6-ad3f6bf4fb8b" providerId="ADAL" clId="{1E5B2194-C8BB-E141-8472-4ACC8E1C1EC2}" dt="2019-05-14T14:05:21.231" v="2"/>
        <pc:sldMkLst>
          <pc:docMk/>
          <pc:sldMk cId="1536596409" sldId="297"/>
        </pc:sldMkLst>
      </pc:sldChg>
      <pc:sldChg chg="add">
        <pc:chgData name="Raina Burditt" userId="cba5cbf9-5b8d-466b-a5e6-ad3f6bf4fb8b" providerId="ADAL" clId="{1E5B2194-C8BB-E141-8472-4ACC8E1C1EC2}" dt="2019-05-14T14:05:21.231" v="2"/>
        <pc:sldMkLst>
          <pc:docMk/>
          <pc:sldMk cId="177471721" sldId="364"/>
        </pc:sldMkLst>
      </pc:sldChg>
      <pc:sldChg chg="del">
        <pc:chgData name="Raina Burditt" userId="cba5cbf9-5b8d-466b-a5e6-ad3f6bf4fb8b" providerId="ADAL" clId="{1E5B2194-C8BB-E141-8472-4ACC8E1C1EC2}" dt="2019-05-14T14:05:18.762" v="1" actId="2696"/>
        <pc:sldMkLst>
          <pc:docMk/>
          <pc:sldMk cId="802467038" sldId="383"/>
        </pc:sldMkLst>
      </pc:sldChg>
      <pc:sldChg chg="del">
        <pc:chgData name="Raina Burditt" userId="cba5cbf9-5b8d-466b-a5e6-ad3f6bf4fb8b" providerId="ADAL" clId="{1E5B2194-C8BB-E141-8472-4ACC8E1C1EC2}" dt="2019-05-14T14:05:18.196" v="0" actId="2696"/>
        <pc:sldMkLst>
          <pc:docMk/>
          <pc:sldMk cId="1165456985" sldId="444"/>
        </pc:sldMkLst>
      </pc:sldChg>
      <pc:sldChg chg="add">
        <pc:chgData name="Raina Burditt" userId="cba5cbf9-5b8d-466b-a5e6-ad3f6bf4fb8b" providerId="ADAL" clId="{1E5B2194-C8BB-E141-8472-4ACC8E1C1EC2}" dt="2019-05-14T14:05:21.231" v="2"/>
        <pc:sldMkLst>
          <pc:docMk/>
          <pc:sldMk cId="2279082377" sldId="465"/>
        </pc:sldMkLst>
      </pc:sldChg>
      <pc:sldChg chg="modSp add">
        <pc:chgData name="Raina Burditt" userId="cba5cbf9-5b8d-466b-a5e6-ad3f6bf4fb8b" providerId="ADAL" clId="{1E5B2194-C8BB-E141-8472-4ACC8E1C1EC2}" dt="2019-05-14T14:05:21.231" v="2"/>
        <pc:sldMkLst>
          <pc:docMk/>
          <pc:sldMk cId="3015871973" sldId="466"/>
        </pc:sldMkLst>
        <pc:spChg chg="mod">
          <ac:chgData name="Raina Burditt" userId="cba5cbf9-5b8d-466b-a5e6-ad3f6bf4fb8b" providerId="ADAL" clId="{1E5B2194-C8BB-E141-8472-4ACC8E1C1EC2}" dt="2019-05-14T14:05:21.231" v="2"/>
          <ac:spMkLst>
            <pc:docMk/>
            <pc:sldMk cId="3015871973" sldId="466"/>
            <ac:spMk id="2" creationId="{0D5D155F-0098-5E46-A34E-090CFB7E9093}"/>
          </ac:spMkLst>
        </pc:spChg>
      </pc:sldChg>
      <pc:sldChg chg="modSp add">
        <pc:chgData name="Raina Burditt" userId="cba5cbf9-5b8d-466b-a5e6-ad3f6bf4fb8b" providerId="ADAL" clId="{1E5B2194-C8BB-E141-8472-4ACC8E1C1EC2}" dt="2019-05-14T14:05:21.231" v="2"/>
        <pc:sldMkLst>
          <pc:docMk/>
          <pc:sldMk cId="159963544" sldId="467"/>
        </pc:sldMkLst>
        <pc:spChg chg="mod">
          <ac:chgData name="Raina Burditt" userId="cba5cbf9-5b8d-466b-a5e6-ad3f6bf4fb8b" providerId="ADAL" clId="{1E5B2194-C8BB-E141-8472-4ACC8E1C1EC2}" dt="2019-05-14T14:05:21.231" v="2"/>
          <ac:spMkLst>
            <pc:docMk/>
            <pc:sldMk cId="159963544" sldId="467"/>
            <ac:spMk id="2" creationId="{0D5D155F-0098-5E46-A34E-090CFB7E9093}"/>
          </ac:spMkLst>
        </pc:spChg>
      </pc:sldChg>
      <pc:sldChg chg="modSp add">
        <pc:chgData name="Raina Burditt" userId="cba5cbf9-5b8d-466b-a5e6-ad3f6bf4fb8b" providerId="ADAL" clId="{1E5B2194-C8BB-E141-8472-4ACC8E1C1EC2}" dt="2019-05-14T14:05:21.231" v="2"/>
        <pc:sldMkLst>
          <pc:docMk/>
          <pc:sldMk cId="2407671616" sldId="468"/>
        </pc:sldMkLst>
        <pc:spChg chg="mod">
          <ac:chgData name="Raina Burditt" userId="cba5cbf9-5b8d-466b-a5e6-ad3f6bf4fb8b" providerId="ADAL" clId="{1E5B2194-C8BB-E141-8472-4ACC8E1C1EC2}" dt="2019-05-14T14:05:21.231" v="2"/>
          <ac:spMkLst>
            <pc:docMk/>
            <pc:sldMk cId="2407671616" sldId="468"/>
            <ac:spMk id="2" creationId="{0D5D155F-0098-5E46-A34E-090CFB7E9093}"/>
          </ac:spMkLst>
        </pc:spChg>
      </pc:sldChg>
      <pc:sldChg chg="add setBg">
        <pc:chgData name="Raina Burditt" userId="cba5cbf9-5b8d-466b-a5e6-ad3f6bf4fb8b" providerId="ADAL" clId="{1E5B2194-C8BB-E141-8472-4ACC8E1C1EC2}" dt="2019-05-14T14:05:21.231" v="2"/>
        <pc:sldMkLst>
          <pc:docMk/>
          <pc:sldMk cId="1115482965" sldId="469"/>
        </pc:sldMkLst>
      </pc:sldChg>
    </pc:docChg>
  </pc:docChgLst>
  <pc:docChgLst>
    <pc:chgData name="Raina Burditt" userId="cba5cbf9-5b8d-466b-a5e6-ad3f6bf4fb8b" providerId="ADAL" clId="{2437F11D-645F-EE40-9571-87B48D7AEF35}"/>
    <pc:docChg chg="addSld delSld modSld">
      <pc:chgData name="Raina Burditt" userId="cba5cbf9-5b8d-466b-a5e6-ad3f6bf4fb8b" providerId="ADAL" clId="{2437F11D-645F-EE40-9571-87B48D7AEF35}" dt="2019-05-15T15:25:12.108" v="2"/>
      <pc:docMkLst>
        <pc:docMk/>
      </pc:docMkLst>
      <pc:sldChg chg="del">
        <pc:chgData name="Raina Burditt" userId="cba5cbf9-5b8d-466b-a5e6-ad3f6bf4fb8b" providerId="ADAL" clId="{2437F11D-645F-EE40-9571-87B48D7AEF35}" dt="2019-05-15T15:25:06.661" v="0" actId="2696"/>
        <pc:sldMkLst>
          <pc:docMk/>
          <pc:sldMk cId="177471721" sldId="364"/>
        </pc:sldMkLst>
      </pc:sldChg>
      <pc:sldChg chg="add">
        <pc:chgData name="Raina Burditt" userId="cba5cbf9-5b8d-466b-a5e6-ad3f6bf4fb8b" providerId="ADAL" clId="{2437F11D-645F-EE40-9571-87B48D7AEF35}" dt="2019-05-15T15:25:12.108" v="2"/>
        <pc:sldMkLst>
          <pc:docMk/>
          <pc:sldMk cId="1439419461" sldId="364"/>
        </pc:sldMkLst>
      </pc:sldChg>
      <pc:sldChg chg="del">
        <pc:chgData name="Raina Burditt" userId="cba5cbf9-5b8d-466b-a5e6-ad3f6bf4fb8b" providerId="ADAL" clId="{2437F11D-645F-EE40-9571-87B48D7AEF35}" dt="2019-05-15T15:25:07.342" v="1" actId="2696"/>
        <pc:sldMkLst>
          <pc:docMk/>
          <pc:sldMk cId="2279082377" sldId="465"/>
        </pc:sldMkLst>
      </pc:sldChg>
      <pc:sldChg chg="add">
        <pc:chgData name="Raina Burditt" userId="cba5cbf9-5b8d-466b-a5e6-ad3f6bf4fb8b" providerId="ADAL" clId="{2437F11D-645F-EE40-9571-87B48D7AEF35}" dt="2019-05-15T15:25:12.108" v="2"/>
        <pc:sldMkLst>
          <pc:docMk/>
          <pc:sldMk cId="1876635596" sldId="483"/>
        </pc:sldMkLst>
      </pc:sldChg>
    </pc:docChg>
  </pc:docChgLst>
  <pc:docChgLst>
    <pc:chgData name="Raina Burditt" userId="cba5cbf9-5b8d-466b-a5e6-ad3f6bf4fb8b" providerId="ADAL" clId="{B4EB6E3E-66AA-094C-BE28-E0710EE98D0E}"/>
    <pc:docChg chg="undo custSel addSld delSld modSld sldOrd">
      <pc:chgData name="Raina Burditt" userId="cba5cbf9-5b8d-466b-a5e6-ad3f6bf4fb8b" providerId="ADAL" clId="{B4EB6E3E-66AA-094C-BE28-E0710EE98D0E}" dt="2019-04-23T20:23:03.586" v="5371" actId="2696"/>
      <pc:docMkLst>
        <pc:docMk/>
      </pc:docMkLst>
      <pc:sldChg chg="modSp add">
        <pc:chgData name="Raina Burditt" userId="cba5cbf9-5b8d-466b-a5e6-ad3f6bf4fb8b" providerId="ADAL" clId="{B4EB6E3E-66AA-094C-BE28-E0710EE98D0E}" dt="2019-04-22T17:30:58.795" v="78" actId="1035"/>
        <pc:sldMkLst>
          <pc:docMk/>
          <pc:sldMk cId="3553168403" sldId="345"/>
        </pc:sldMkLst>
        <pc:spChg chg="mod">
          <ac:chgData name="Raina Burditt" userId="cba5cbf9-5b8d-466b-a5e6-ad3f6bf4fb8b" providerId="ADAL" clId="{B4EB6E3E-66AA-094C-BE28-E0710EE98D0E}" dt="2019-04-22T16:40:21.600" v="5" actId="20577"/>
          <ac:spMkLst>
            <pc:docMk/>
            <pc:sldMk cId="3553168403" sldId="345"/>
            <ac:spMk id="13" creationId="{00000000-0000-0000-0000-000000000000}"/>
          </ac:spMkLst>
        </pc:spChg>
        <pc:spChg chg="mod">
          <ac:chgData name="Raina Burditt" userId="cba5cbf9-5b8d-466b-a5e6-ad3f6bf4fb8b" providerId="ADAL" clId="{B4EB6E3E-66AA-094C-BE28-E0710EE98D0E}" dt="2019-04-22T17:30:58.795" v="78" actId="1035"/>
          <ac:spMkLst>
            <pc:docMk/>
            <pc:sldMk cId="3553168403" sldId="345"/>
            <ac:spMk id="16" creationId="{00000000-0000-0000-0000-000000000000}"/>
          </ac:spMkLst>
        </pc:spChg>
      </pc:sldChg>
      <pc:sldChg chg="addSp delSp modSp delAnim modAnim">
        <pc:chgData name="Raina Burditt" userId="cba5cbf9-5b8d-466b-a5e6-ad3f6bf4fb8b" providerId="ADAL" clId="{B4EB6E3E-66AA-094C-BE28-E0710EE98D0E}" dt="2019-04-22T19:25:00.318" v="3163" actId="208"/>
        <pc:sldMkLst>
          <pc:docMk/>
          <pc:sldMk cId="1519207867" sldId="367"/>
        </pc:sldMkLst>
        <pc:spChg chg="mod">
          <ac:chgData name="Raina Burditt" userId="cba5cbf9-5b8d-466b-a5e6-ad3f6bf4fb8b" providerId="ADAL" clId="{B4EB6E3E-66AA-094C-BE28-E0710EE98D0E}" dt="2019-04-22T19:05:35.377" v="3044" actId="113"/>
          <ac:spMkLst>
            <pc:docMk/>
            <pc:sldMk cId="1519207867" sldId="367"/>
            <ac:spMk id="2" creationId="{00000000-0000-0000-0000-000000000000}"/>
          </ac:spMkLst>
        </pc:spChg>
        <pc:spChg chg="add mod">
          <ac:chgData name="Raina Burditt" userId="cba5cbf9-5b8d-466b-a5e6-ad3f6bf4fb8b" providerId="ADAL" clId="{B4EB6E3E-66AA-094C-BE28-E0710EE98D0E}" dt="2019-04-22T19:03:17.020" v="2899" actId="14100"/>
          <ac:spMkLst>
            <pc:docMk/>
            <pc:sldMk cId="1519207867" sldId="367"/>
            <ac:spMk id="8" creationId="{0DC3A02B-5DE2-DB43-9AFB-B8E84FE520E2}"/>
          </ac:spMkLst>
        </pc:spChg>
        <pc:spChg chg="add mod">
          <ac:chgData name="Raina Burditt" userId="cba5cbf9-5b8d-466b-a5e6-ad3f6bf4fb8b" providerId="ADAL" clId="{B4EB6E3E-66AA-094C-BE28-E0710EE98D0E}" dt="2019-04-22T19:05:03.177" v="2983" actId="1076"/>
          <ac:spMkLst>
            <pc:docMk/>
            <pc:sldMk cId="1519207867" sldId="367"/>
            <ac:spMk id="11" creationId="{8981D143-1F6E-3840-BE45-E3843D1A4A91}"/>
          </ac:spMkLst>
        </pc:spChg>
        <pc:grpChg chg="del">
          <ac:chgData name="Raina Burditt" userId="cba5cbf9-5b8d-466b-a5e6-ad3f6bf4fb8b" providerId="ADAL" clId="{B4EB6E3E-66AA-094C-BE28-E0710EE98D0E}" dt="2019-04-22T19:04:05.501" v="2909" actId="478"/>
          <ac:grpSpMkLst>
            <pc:docMk/>
            <pc:sldMk cId="1519207867" sldId="367"/>
            <ac:grpSpMk id="4" creationId="{00000000-0000-0000-0000-000000000000}"/>
          </ac:grpSpMkLst>
        </pc:grpChg>
        <pc:picChg chg="add mod">
          <ac:chgData name="Raina Burditt" userId="cba5cbf9-5b8d-466b-a5e6-ad3f6bf4fb8b" providerId="ADAL" clId="{B4EB6E3E-66AA-094C-BE28-E0710EE98D0E}" dt="2019-04-22T19:05:09.881" v="2985" actId="208"/>
          <ac:picMkLst>
            <pc:docMk/>
            <pc:sldMk cId="1519207867" sldId="367"/>
            <ac:picMk id="5" creationId="{DBEC73FC-5D52-EA41-9BAA-A44279C961FB}"/>
          </ac:picMkLst>
        </pc:picChg>
        <pc:picChg chg="add mod">
          <ac:chgData name="Raina Burditt" userId="cba5cbf9-5b8d-466b-a5e6-ad3f6bf4fb8b" providerId="ADAL" clId="{B4EB6E3E-66AA-094C-BE28-E0710EE98D0E}" dt="2019-04-22T19:25:00.318" v="3163" actId="208"/>
          <ac:picMkLst>
            <pc:docMk/>
            <pc:sldMk cId="1519207867" sldId="367"/>
            <ac:picMk id="6" creationId="{1A9D286F-D6A9-4748-BB4E-BABC57CC91D6}"/>
          </ac:picMkLst>
        </pc:picChg>
        <pc:picChg chg="del">
          <ac:chgData name="Raina Burditt" userId="cba5cbf9-5b8d-466b-a5e6-ad3f6bf4fb8b" providerId="ADAL" clId="{B4EB6E3E-66AA-094C-BE28-E0710EE98D0E}" dt="2019-04-22T19:03:29.507" v="2903" actId="478"/>
          <ac:picMkLst>
            <pc:docMk/>
            <pc:sldMk cId="1519207867" sldId="367"/>
            <ac:picMk id="9" creationId="{2EAAC2EE-EC12-AC4A-9C7F-E7CD8E0536EC}"/>
          </ac:picMkLst>
        </pc:picChg>
        <pc:picChg chg="add mod">
          <ac:chgData name="Raina Burditt" userId="cba5cbf9-5b8d-466b-a5e6-ad3f6bf4fb8b" providerId="ADAL" clId="{B4EB6E3E-66AA-094C-BE28-E0710EE98D0E}" dt="2019-04-22T19:03:42.794" v="2906" actId="14100"/>
          <ac:picMkLst>
            <pc:docMk/>
            <pc:sldMk cId="1519207867" sldId="367"/>
            <ac:picMk id="10" creationId="{8C1F9D42-E585-FC4A-B023-881218A40A4E}"/>
          </ac:picMkLst>
        </pc:picChg>
      </pc:sldChg>
      <pc:sldChg chg="addSp delSp modSp delAnim modAnim">
        <pc:chgData name="Raina Burditt" userId="cba5cbf9-5b8d-466b-a5e6-ad3f6bf4fb8b" providerId="ADAL" clId="{B4EB6E3E-66AA-094C-BE28-E0710EE98D0E}" dt="2019-04-22T17:53:58.157" v="662" actId="208"/>
        <pc:sldMkLst>
          <pc:docMk/>
          <pc:sldMk cId="567264261" sldId="368"/>
        </pc:sldMkLst>
        <pc:spChg chg="del">
          <ac:chgData name="Raina Burditt" userId="cba5cbf9-5b8d-466b-a5e6-ad3f6bf4fb8b" providerId="ADAL" clId="{B4EB6E3E-66AA-094C-BE28-E0710EE98D0E}" dt="2019-04-22T17:48:57.331" v="294" actId="478"/>
          <ac:spMkLst>
            <pc:docMk/>
            <pc:sldMk cId="567264261" sldId="368"/>
            <ac:spMk id="3" creationId="{00000000-0000-0000-0000-000000000000}"/>
          </ac:spMkLst>
        </pc:spChg>
        <pc:spChg chg="add del mod">
          <ac:chgData name="Raina Burditt" userId="cba5cbf9-5b8d-466b-a5e6-ad3f6bf4fb8b" providerId="ADAL" clId="{B4EB6E3E-66AA-094C-BE28-E0710EE98D0E}" dt="2019-04-22T17:45:59.525" v="163" actId="478"/>
          <ac:spMkLst>
            <pc:docMk/>
            <pc:sldMk cId="567264261" sldId="368"/>
            <ac:spMk id="4" creationId="{1A63226A-0A0C-BA40-8894-F15F6E99C60F}"/>
          </ac:spMkLst>
        </pc:spChg>
        <pc:spChg chg="del">
          <ac:chgData name="Raina Burditt" userId="cba5cbf9-5b8d-466b-a5e6-ad3f6bf4fb8b" providerId="ADAL" clId="{B4EB6E3E-66AA-094C-BE28-E0710EE98D0E}" dt="2019-04-22T17:46:54.917" v="213" actId="478"/>
          <ac:spMkLst>
            <pc:docMk/>
            <pc:sldMk cId="567264261" sldId="368"/>
            <ac:spMk id="12" creationId="{00000000-0000-0000-0000-000000000000}"/>
          </ac:spMkLst>
        </pc:spChg>
        <pc:spChg chg="add mod">
          <ac:chgData name="Raina Burditt" userId="cba5cbf9-5b8d-466b-a5e6-ad3f6bf4fb8b" providerId="ADAL" clId="{B4EB6E3E-66AA-094C-BE28-E0710EE98D0E}" dt="2019-04-22T17:48:41.989" v="289" actId="20577"/>
          <ac:spMkLst>
            <pc:docMk/>
            <pc:sldMk cId="567264261" sldId="368"/>
            <ac:spMk id="13" creationId="{C8024D9B-0647-FC4E-8D1A-B5D33150ED92}"/>
          </ac:spMkLst>
        </pc:spChg>
        <pc:spChg chg="add mod">
          <ac:chgData name="Raina Burditt" userId="cba5cbf9-5b8d-466b-a5e6-ad3f6bf4fb8b" providerId="ADAL" clId="{B4EB6E3E-66AA-094C-BE28-E0710EE98D0E}" dt="2019-04-22T17:51:04.754" v="594" actId="1076"/>
          <ac:spMkLst>
            <pc:docMk/>
            <pc:sldMk cId="567264261" sldId="368"/>
            <ac:spMk id="17" creationId="{6D8C1859-7A1C-3544-BD34-B991921E0270}"/>
          </ac:spMkLst>
        </pc:spChg>
        <pc:spChg chg="del">
          <ac:chgData name="Raina Burditt" userId="cba5cbf9-5b8d-466b-a5e6-ad3f6bf4fb8b" providerId="ADAL" clId="{B4EB6E3E-66AA-094C-BE28-E0710EE98D0E}" dt="2019-04-22T17:45:56.191" v="161" actId="478"/>
          <ac:spMkLst>
            <pc:docMk/>
            <pc:sldMk cId="567264261" sldId="368"/>
            <ac:spMk id="18" creationId="{00000000-0000-0000-0000-000000000000}"/>
          </ac:spMkLst>
        </pc:spChg>
        <pc:spChg chg="mod">
          <ac:chgData name="Raina Burditt" userId="cba5cbf9-5b8d-466b-a5e6-ad3f6bf4fb8b" providerId="ADAL" clId="{B4EB6E3E-66AA-094C-BE28-E0710EE98D0E}" dt="2019-04-22T17:51:12.129" v="596" actId="14100"/>
          <ac:spMkLst>
            <pc:docMk/>
            <pc:sldMk cId="567264261" sldId="368"/>
            <ac:spMk id="20" creationId="{00000000-0000-0000-0000-000000000000}"/>
          </ac:spMkLst>
        </pc:spChg>
        <pc:spChg chg="del">
          <ac:chgData name="Raina Burditt" userId="cba5cbf9-5b8d-466b-a5e6-ad3f6bf4fb8b" providerId="ADAL" clId="{B4EB6E3E-66AA-094C-BE28-E0710EE98D0E}" dt="2019-04-22T17:48:45.494" v="290" actId="478"/>
          <ac:spMkLst>
            <pc:docMk/>
            <pc:sldMk cId="567264261" sldId="368"/>
            <ac:spMk id="23" creationId="{00000000-0000-0000-0000-000000000000}"/>
          </ac:spMkLst>
        </pc:spChg>
        <pc:picChg chg="add mod">
          <ac:chgData name="Raina Burditt" userId="cba5cbf9-5b8d-466b-a5e6-ad3f6bf4fb8b" providerId="ADAL" clId="{B4EB6E3E-66AA-094C-BE28-E0710EE98D0E}" dt="2019-04-22T17:53:58.157" v="662" actId="208"/>
          <ac:picMkLst>
            <pc:docMk/>
            <pc:sldMk cId="567264261" sldId="368"/>
            <ac:picMk id="5" creationId="{E81713FF-801F-1048-A12E-638B8E2AB98B}"/>
          </ac:picMkLst>
        </pc:picChg>
        <pc:picChg chg="del">
          <ac:chgData name="Raina Burditt" userId="cba5cbf9-5b8d-466b-a5e6-ad3f6bf4fb8b" providerId="ADAL" clId="{B4EB6E3E-66AA-094C-BE28-E0710EE98D0E}" dt="2019-04-22T17:46:22.516" v="210" actId="478"/>
          <ac:picMkLst>
            <pc:docMk/>
            <pc:sldMk cId="567264261" sldId="368"/>
            <ac:picMk id="6" creationId="{00000000-0000-0000-0000-000000000000}"/>
          </ac:picMkLst>
        </pc:picChg>
        <pc:picChg chg="del">
          <ac:chgData name="Raina Burditt" userId="cba5cbf9-5b8d-466b-a5e6-ad3f6bf4fb8b" providerId="ADAL" clId="{B4EB6E3E-66AA-094C-BE28-E0710EE98D0E}" dt="2019-04-22T17:48:16.331" v="218" actId="478"/>
          <ac:picMkLst>
            <pc:docMk/>
            <pc:sldMk cId="567264261" sldId="368"/>
            <ac:picMk id="14" creationId="{00000000-0000-0000-0000-000000000000}"/>
          </ac:picMkLst>
        </pc:picChg>
        <pc:picChg chg="add mod">
          <ac:chgData name="Raina Burditt" userId="cba5cbf9-5b8d-466b-a5e6-ad3f6bf4fb8b" providerId="ADAL" clId="{B4EB6E3E-66AA-094C-BE28-E0710EE98D0E}" dt="2019-04-22T17:46:26.636" v="212" actId="1076"/>
          <ac:picMkLst>
            <pc:docMk/>
            <pc:sldMk cId="567264261" sldId="368"/>
            <ac:picMk id="15" creationId="{88E57C28-14A6-F042-A36D-252F8C561394}"/>
          </ac:picMkLst>
        </pc:picChg>
        <pc:cxnChg chg="add mod">
          <ac:chgData name="Raina Burditt" userId="cba5cbf9-5b8d-466b-a5e6-ad3f6bf4fb8b" providerId="ADAL" clId="{B4EB6E3E-66AA-094C-BE28-E0710EE98D0E}" dt="2019-04-22T17:51:02.272" v="593" actId="1076"/>
          <ac:cxnSpMkLst>
            <pc:docMk/>
            <pc:sldMk cId="567264261" sldId="368"/>
            <ac:cxnSpMk id="19" creationId="{57875011-E4E4-3642-A3C7-5B0EFDCFCA8F}"/>
          </ac:cxnSpMkLst>
        </pc:cxnChg>
        <pc:cxnChg chg="mod">
          <ac:chgData name="Raina Burditt" userId="cba5cbf9-5b8d-466b-a5e6-ad3f6bf4fb8b" providerId="ADAL" clId="{B4EB6E3E-66AA-094C-BE28-E0710EE98D0E}" dt="2019-04-22T17:51:09.688" v="595" actId="1076"/>
          <ac:cxnSpMkLst>
            <pc:docMk/>
            <pc:sldMk cId="567264261" sldId="368"/>
            <ac:cxnSpMk id="24" creationId="{00000000-0000-0000-0000-000000000000}"/>
          </ac:cxnSpMkLst>
        </pc:cxnChg>
      </pc:sldChg>
      <pc:sldChg chg="addSp delSp modSp modAnim">
        <pc:chgData name="Raina Burditt" userId="cba5cbf9-5b8d-466b-a5e6-ad3f6bf4fb8b" providerId="ADAL" clId="{B4EB6E3E-66AA-094C-BE28-E0710EE98D0E}" dt="2019-04-22T18:53:03.853" v="2744" actId="1076"/>
        <pc:sldMkLst>
          <pc:docMk/>
          <pc:sldMk cId="522180897" sldId="371"/>
        </pc:sldMkLst>
        <pc:spChg chg="add del mod">
          <ac:chgData name="Raina Burditt" userId="cba5cbf9-5b8d-466b-a5e6-ad3f6bf4fb8b" providerId="ADAL" clId="{B4EB6E3E-66AA-094C-BE28-E0710EE98D0E}" dt="2019-04-22T18:48:08.417" v="2491" actId="478"/>
          <ac:spMkLst>
            <pc:docMk/>
            <pc:sldMk cId="522180897" sldId="371"/>
            <ac:spMk id="3" creationId="{B5566023-4974-B14A-AF5B-88C19943643C}"/>
          </ac:spMkLst>
        </pc:spChg>
        <pc:spChg chg="mod">
          <ac:chgData name="Raina Burditt" userId="cba5cbf9-5b8d-466b-a5e6-ad3f6bf4fb8b" providerId="ADAL" clId="{B4EB6E3E-66AA-094C-BE28-E0710EE98D0E}" dt="2019-04-22T18:52:54.308" v="2740" actId="1076"/>
          <ac:spMkLst>
            <pc:docMk/>
            <pc:sldMk cId="522180897" sldId="371"/>
            <ac:spMk id="6" creationId="{6E6C4123-1554-804A-AF13-C22A1EB1BBA8}"/>
          </ac:spMkLst>
        </pc:spChg>
        <pc:spChg chg="add mod">
          <ac:chgData name="Raina Burditt" userId="cba5cbf9-5b8d-466b-a5e6-ad3f6bf4fb8b" providerId="ADAL" clId="{B4EB6E3E-66AA-094C-BE28-E0710EE98D0E}" dt="2019-04-22T18:48:19.002" v="2493" actId="3064"/>
          <ac:spMkLst>
            <pc:docMk/>
            <pc:sldMk cId="522180897" sldId="371"/>
            <ac:spMk id="7" creationId="{70CF63EB-087A-C44C-98D5-69A764B21F5F}"/>
          </ac:spMkLst>
        </pc:spChg>
        <pc:spChg chg="mod">
          <ac:chgData name="Raina Burditt" userId="cba5cbf9-5b8d-466b-a5e6-ad3f6bf4fb8b" providerId="ADAL" clId="{B4EB6E3E-66AA-094C-BE28-E0710EE98D0E}" dt="2019-04-22T18:53:03.853" v="2744" actId="1076"/>
          <ac:spMkLst>
            <pc:docMk/>
            <pc:sldMk cId="522180897" sldId="371"/>
            <ac:spMk id="11" creationId="{00000000-0000-0000-0000-000000000000}"/>
          </ac:spMkLst>
        </pc:spChg>
        <pc:spChg chg="mod topLvl">
          <ac:chgData name="Raina Burditt" userId="cba5cbf9-5b8d-466b-a5e6-ad3f6bf4fb8b" providerId="ADAL" clId="{B4EB6E3E-66AA-094C-BE28-E0710EE98D0E}" dt="2019-04-22T18:51:04.847" v="2585" actId="1076"/>
          <ac:spMkLst>
            <pc:docMk/>
            <pc:sldMk cId="522180897" sldId="371"/>
            <ac:spMk id="16" creationId="{B13E85FA-44E9-A24B-9A27-AD773FF2E553}"/>
          </ac:spMkLst>
        </pc:spChg>
        <pc:spChg chg="del mod">
          <ac:chgData name="Raina Burditt" userId="cba5cbf9-5b8d-466b-a5e6-ad3f6bf4fb8b" providerId="ADAL" clId="{B4EB6E3E-66AA-094C-BE28-E0710EE98D0E}" dt="2019-04-22T18:47:00.356" v="2490" actId="478"/>
          <ac:spMkLst>
            <pc:docMk/>
            <pc:sldMk cId="522180897" sldId="371"/>
            <ac:spMk id="18" creationId="{00000000-0000-0000-0000-000000000000}"/>
          </ac:spMkLst>
        </pc:spChg>
        <pc:grpChg chg="add del">
          <ac:chgData name="Raina Burditt" userId="cba5cbf9-5b8d-466b-a5e6-ad3f6bf4fb8b" providerId="ADAL" clId="{B4EB6E3E-66AA-094C-BE28-E0710EE98D0E}" dt="2019-04-22T18:50:28.156" v="2500" actId="165"/>
          <ac:grpSpMkLst>
            <pc:docMk/>
            <pc:sldMk cId="522180897" sldId="371"/>
            <ac:grpSpMk id="14" creationId="{98023DD3-8058-6B4E-9673-0EB12439EF25}"/>
          </ac:grpSpMkLst>
        </pc:grpChg>
        <pc:picChg chg="add mod modCrop">
          <ac:chgData name="Raina Burditt" userId="cba5cbf9-5b8d-466b-a5e6-ad3f6bf4fb8b" providerId="ADAL" clId="{B4EB6E3E-66AA-094C-BE28-E0710EE98D0E}" dt="2019-04-22T18:52:46.492" v="2737" actId="1076"/>
          <ac:picMkLst>
            <pc:docMk/>
            <pc:sldMk cId="522180897" sldId="371"/>
            <ac:picMk id="4" creationId="{8160D6EE-2E00-A444-A5A4-18AA8ABC086B}"/>
          </ac:picMkLst>
        </pc:picChg>
        <pc:picChg chg="add mod">
          <ac:chgData name="Raina Burditt" userId="cba5cbf9-5b8d-466b-a5e6-ad3f6bf4fb8b" providerId="ADAL" clId="{B4EB6E3E-66AA-094C-BE28-E0710EE98D0E}" dt="2019-04-22T18:52:35.556" v="2733" actId="1076"/>
          <ac:picMkLst>
            <pc:docMk/>
            <pc:sldMk cId="522180897" sldId="371"/>
            <ac:picMk id="5" creationId="{E7309D45-D02A-3B46-8EF9-96BD3DAB71DA}"/>
          </ac:picMkLst>
        </pc:picChg>
        <pc:picChg chg="del">
          <ac:chgData name="Raina Burditt" userId="cba5cbf9-5b8d-466b-a5e6-ad3f6bf4fb8b" providerId="ADAL" clId="{B4EB6E3E-66AA-094C-BE28-E0710EE98D0E}" dt="2019-04-22T18:50:02.487" v="2496" actId="478"/>
          <ac:picMkLst>
            <pc:docMk/>
            <pc:sldMk cId="522180897" sldId="371"/>
            <ac:picMk id="12" creationId="{00000000-0000-0000-0000-000000000000}"/>
          </ac:picMkLst>
        </pc:picChg>
        <pc:picChg chg="del">
          <ac:chgData name="Raina Burditt" userId="cba5cbf9-5b8d-466b-a5e6-ad3f6bf4fb8b" providerId="ADAL" clId="{B4EB6E3E-66AA-094C-BE28-E0710EE98D0E}" dt="2019-04-22T18:51:08.422" v="2587" actId="478"/>
          <ac:picMkLst>
            <pc:docMk/>
            <pc:sldMk cId="522180897" sldId="371"/>
            <ac:picMk id="13" creationId="{00000000-0000-0000-0000-000000000000}"/>
          </ac:picMkLst>
        </pc:picChg>
        <pc:cxnChg chg="del mod topLvl">
          <ac:chgData name="Raina Burditt" userId="cba5cbf9-5b8d-466b-a5e6-ad3f6bf4fb8b" providerId="ADAL" clId="{B4EB6E3E-66AA-094C-BE28-E0710EE98D0E}" dt="2019-04-22T18:53:00.772" v="2743" actId="478"/>
          <ac:cxnSpMkLst>
            <pc:docMk/>
            <pc:sldMk cId="522180897" sldId="371"/>
            <ac:cxnSpMk id="15" creationId="{3440E8E3-043F-A349-B1AF-9CE9EC698728}"/>
          </ac:cxnSpMkLst>
        </pc:cxnChg>
      </pc:sldChg>
      <pc:sldChg chg="addSp delSp modSp modAnim">
        <pc:chgData name="Raina Burditt" userId="cba5cbf9-5b8d-466b-a5e6-ad3f6bf4fb8b" providerId="ADAL" clId="{B4EB6E3E-66AA-094C-BE28-E0710EE98D0E}" dt="2019-04-22T19:02:35.475" v="2868" actId="1076"/>
        <pc:sldMkLst>
          <pc:docMk/>
          <pc:sldMk cId="2147433381" sldId="372"/>
        </pc:sldMkLst>
        <pc:spChg chg="add del mod">
          <ac:chgData name="Raina Burditt" userId="cba5cbf9-5b8d-466b-a5e6-ad3f6bf4fb8b" providerId="ADAL" clId="{B4EB6E3E-66AA-094C-BE28-E0710EE98D0E}" dt="2019-04-22T18:53:44.756" v="2753" actId="478"/>
          <ac:spMkLst>
            <pc:docMk/>
            <pc:sldMk cId="2147433381" sldId="372"/>
            <ac:spMk id="3" creationId="{BB239244-518E-A645-8A13-ABE7D324E130}"/>
          </ac:spMkLst>
        </pc:spChg>
        <pc:spChg chg="add mod">
          <ac:chgData name="Raina Burditt" userId="cba5cbf9-5b8d-466b-a5e6-ad3f6bf4fb8b" providerId="ADAL" clId="{B4EB6E3E-66AA-094C-BE28-E0710EE98D0E}" dt="2019-04-22T19:02:19.568" v="2862" actId="12788"/>
          <ac:spMkLst>
            <pc:docMk/>
            <pc:sldMk cId="2147433381" sldId="372"/>
            <ac:spMk id="17" creationId="{2D562260-D5AA-1542-B32E-86ED59279C62}"/>
          </ac:spMkLst>
        </pc:spChg>
        <pc:spChg chg="del">
          <ac:chgData name="Raina Burditt" userId="cba5cbf9-5b8d-466b-a5e6-ad3f6bf4fb8b" providerId="ADAL" clId="{B4EB6E3E-66AA-094C-BE28-E0710EE98D0E}" dt="2019-04-22T18:53:40.958" v="2752" actId="478"/>
          <ac:spMkLst>
            <pc:docMk/>
            <pc:sldMk cId="2147433381" sldId="372"/>
            <ac:spMk id="18" creationId="{00000000-0000-0000-0000-000000000000}"/>
          </ac:spMkLst>
        </pc:spChg>
        <pc:picChg chg="add del">
          <ac:chgData name="Raina Burditt" userId="cba5cbf9-5b8d-466b-a5e6-ad3f6bf4fb8b" providerId="ADAL" clId="{B4EB6E3E-66AA-094C-BE28-E0710EE98D0E}" dt="2019-04-22T18:57:56.951" v="2794" actId="478"/>
          <ac:picMkLst>
            <pc:docMk/>
            <pc:sldMk cId="2147433381" sldId="372"/>
            <ac:picMk id="4" creationId="{0AEBA10C-C415-AB45-AC67-7476E8936B99}"/>
          </ac:picMkLst>
        </pc:picChg>
        <pc:picChg chg="add del">
          <ac:chgData name="Raina Burditt" userId="cba5cbf9-5b8d-466b-a5e6-ad3f6bf4fb8b" providerId="ADAL" clId="{B4EB6E3E-66AA-094C-BE28-E0710EE98D0E}" dt="2019-04-22T18:55:12.914" v="2783" actId="478"/>
          <ac:picMkLst>
            <pc:docMk/>
            <pc:sldMk cId="2147433381" sldId="372"/>
            <ac:picMk id="5" creationId="{304FF593-80C5-8443-A233-A1A5DEEBE588}"/>
          </ac:picMkLst>
        </pc:picChg>
        <pc:picChg chg="del">
          <ac:chgData name="Raina Burditt" userId="cba5cbf9-5b8d-466b-a5e6-ad3f6bf4fb8b" providerId="ADAL" clId="{B4EB6E3E-66AA-094C-BE28-E0710EE98D0E}" dt="2019-04-22T18:53:16.228" v="2745" actId="478"/>
          <ac:picMkLst>
            <pc:docMk/>
            <pc:sldMk cId="2147433381" sldId="372"/>
            <ac:picMk id="6" creationId="{00000000-0000-0000-0000-000000000000}"/>
          </ac:picMkLst>
        </pc:picChg>
        <pc:picChg chg="add del mod">
          <ac:chgData name="Raina Burditt" userId="cba5cbf9-5b8d-466b-a5e6-ad3f6bf4fb8b" providerId="ADAL" clId="{B4EB6E3E-66AA-094C-BE28-E0710EE98D0E}" dt="2019-04-22T18:57:53.007" v="2790" actId="478"/>
          <ac:picMkLst>
            <pc:docMk/>
            <pc:sldMk cId="2147433381" sldId="372"/>
            <ac:picMk id="7" creationId="{3AED0E4A-CC8F-A744-81CF-8417AFA593F2}"/>
          </ac:picMkLst>
        </pc:picChg>
        <pc:picChg chg="add mod">
          <ac:chgData name="Raina Burditt" userId="cba5cbf9-5b8d-466b-a5e6-ad3f6bf4fb8b" providerId="ADAL" clId="{B4EB6E3E-66AA-094C-BE28-E0710EE98D0E}" dt="2019-04-22T19:02:23.659" v="2864" actId="1076"/>
          <ac:picMkLst>
            <pc:docMk/>
            <pc:sldMk cId="2147433381" sldId="372"/>
            <ac:picMk id="8" creationId="{1E607BD6-E4B5-C142-B9ED-E9B0E91237BB}"/>
          </ac:picMkLst>
        </pc:picChg>
        <pc:picChg chg="del">
          <ac:chgData name="Raina Burditt" userId="cba5cbf9-5b8d-466b-a5e6-ad3f6bf4fb8b" providerId="ADAL" clId="{B4EB6E3E-66AA-094C-BE28-E0710EE98D0E}" dt="2019-04-22T18:53:33.556" v="2750" actId="478"/>
          <ac:picMkLst>
            <pc:docMk/>
            <pc:sldMk cId="2147433381" sldId="372"/>
            <ac:picMk id="9" creationId="{00000000-0000-0000-0000-000000000000}"/>
          </ac:picMkLst>
        </pc:picChg>
        <pc:picChg chg="add mod">
          <ac:chgData name="Raina Burditt" userId="cba5cbf9-5b8d-466b-a5e6-ad3f6bf4fb8b" providerId="ADAL" clId="{B4EB6E3E-66AA-094C-BE28-E0710EE98D0E}" dt="2019-04-22T19:02:21.836" v="2863" actId="1076"/>
          <ac:picMkLst>
            <pc:docMk/>
            <pc:sldMk cId="2147433381" sldId="372"/>
            <ac:picMk id="10" creationId="{6706529B-8160-614F-B307-F249613A0FE4}"/>
          </ac:picMkLst>
        </pc:picChg>
        <pc:picChg chg="add mod">
          <ac:chgData name="Raina Burditt" userId="cba5cbf9-5b8d-466b-a5e6-ad3f6bf4fb8b" providerId="ADAL" clId="{B4EB6E3E-66AA-094C-BE28-E0710EE98D0E}" dt="2019-04-22T19:02:29.123" v="2866" actId="1076"/>
          <ac:picMkLst>
            <pc:docMk/>
            <pc:sldMk cId="2147433381" sldId="372"/>
            <ac:picMk id="11" creationId="{B7381477-A5DF-B547-8052-704A984E90BF}"/>
          </ac:picMkLst>
        </pc:picChg>
        <pc:picChg chg="del">
          <ac:chgData name="Raina Burditt" userId="cba5cbf9-5b8d-466b-a5e6-ad3f6bf4fb8b" providerId="ADAL" clId="{B4EB6E3E-66AA-094C-BE28-E0710EE98D0E}" dt="2019-04-22T18:54:12.667" v="2772" actId="478"/>
          <ac:picMkLst>
            <pc:docMk/>
            <pc:sldMk cId="2147433381" sldId="372"/>
            <ac:picMk id="12" creationId="{00000000-0000-0000-0000-000000000000}"/>
          </ac:picMkLst>
        </pc:picChg>
        <pc:picChg chg="del">
          <ac:chgData name="Raina Burditt" userId="cba5cbf9-5b8d-466b-a5e6-ad3f6bf4fb8b" providerId="ADAL" clId="{B4EB6E3E-66AA-094C-BE28-E0710EE98D0E}" dt="2019-04-22T18:54:15.899" v="2775" actId="478"/>
          <ac:picMkLst>
            <pc:docMk/>
            <pc:sldMk cId="2147433381" sldId="372"/>
            <ac:picMk id="13" creationId="{00000000-0000-0000-0000-000000000000}"/>
          </ac:picMkLst>
        </pc:picChg>
        <pc:picChg chg="del">
          <ac:chgData name="Raina Burditt" userId="cba5cbf9-5b8d-466b-a5e6-ad3f6bf4fb8b" providerId="ADAL" clId="{B4EB6E3E-66AA-094C-BE28-E0710EE98D0E}" dt="2019-04-22T18:58:03.551" v="2798" actId="478"/>
          <ac:picMkLst>
            <pc:docMk/>
            <pc:sldMk cId="2147433381" sldId="372"/>
            <ac:picMk id="14" creationId="{00000000-0000-0000-0000-000000000000}"/>
          </ac:picMkLst>
        </pc:picChg>
        <pc:picChg chg="del">
          <ac:chgData name="Raina Burditt" userId="cba5cbf9-5b8d-466b-a5e6-ad3f6bf4fb8b" providerId="ADAL" clId="{B4EB6E3E-66AA-094C-BE28-E0710EE98D0E}" dt="2019-04-22T18:54:25.187" v="2780" actId="478"/>
          <ac:picMkLst>
            <pc:docMk/>
            <pc:sldMk cId="2147433381" sldId="372"/>
            <ac:picMk id="15" creationId="{00000000-0000-0000-0000-000000000000}"/>
          </ac:picMkLst>
        </pc:picChg>
        <pc:picChg chg="add del">
          <ac:chgData name="Raina Burditt" userId="cba5cbf9-5b8d-466b-a5e6-ad3f6bf4fb8b" providerId="ADAL" clId="{B4EB6E3E-66AA-094C-BE28-E0710EE98D0E}" dt="2019-04-22T18:53:30.468" v="2747" actId="478"/>
          <ac:picMkLst>
            <pc:docMk/>
            <pc:sldMk cId="2147433381" sldId="372"/>
            <ac:picMk id="16" creationId="{9C96A8C5-7FA5-9D4C-A713-5FC4BB8BAF04}"/>
          </ac:picMkLst>
        </pc:picChg>
        <pc:picChg chg="add mod">
          <ac:chgData name="Raina Burditt" userId="cba5cbf9-5b8d-466b-a5e6-ad3f6bf4fb8b" providerId="ADAL" clId="{B4EB6E3E-66AA-094C-BE28-E0710EE98D0E}" dt="2019-04-22T19:02:35.475" v="2868" actId="1076"/>
          <ac:picMkLst>
            <pc:docMk/>
            <pc:sldMk cId="2147433381" sldId="372"/>
            <ac:picMk id="19" creationId="{984BD246-504E-7F4E-8BF5-EA34B72FB3BE}"/>
          </ac:picMkLst>
        </pc:picChg>
        <pc:picChg chg="add mod">
          <ac:chgData name="Raina Burditt" userId="cba5cbf9-5b8d-466b-a5e6-ad3f6bf4fb8b" providerId="ADAL" clId="{B4EB6E3E-66AA-094C-BE28-E0710EE98D0E}" dt="2019-04-22T19:02:32.549" v="2867" actId="1076"/>
          <ac:picMkLst>
            <pc:docMk/>
            <pc:sldMk cId="2147433381" sldId="372"/>
            <ac:picMk id="20" creationId="{C8E20A2E-5EFD-9247-9AC7-5B0E699D2515}"/>
          </ac:picMkLst>
        </pc:picChg>
        <pc:picChg chg="add mod modCrop">
          <ac:chgData name="Raina Burditt" userId="cba5cbf9-5b8d-466b-a5e6-ad3f6bf4fb8b" providerId="ADAL" clId="{B4EB6E3E-66AA-094C-BE28-E0710EE98D0E}" dt="2019-04-22T19:02:27.764" v="2865" actId="1076"/>
          <ac:picMkLst>
            <pc:docMk/>
            <pc:sldMk cId="2147433381" sldId="372"/>
            <ac:picMk id="21" creationId="{48B931A9-3788-DE4C-B6DF-8282F723D3D2}"/>
          </ac:picMkLst>
        </pc:picChg>
        <pc:picChg chg="add mod modCrop">
          <ac:chgData name="Raina Burditt" userId="cba5cbf9-5b8d-466b-a5e6-ad3f6bf4fb8b" providerId="ADAL" clId="{B4EB6E3E-66AA-094C-BE28-E0710EE98D0E}" dt="2019-04-22T19:02:27.764" v="2865" actId="1076"/>
          <ac:picMkLst>
            <pc:docMk/>
            <pc:sldMk cId="2147433381" sldId="372"/>
            <ac:picMk id="22" creationId="{F17E8396-A090-2040-8B01-AFB831E3C4CE}"/>
          </ac:picMkLst>
        </pc:picChg>
        <pc:picChg chg="add mod">
          <ac:chgData name="Raina Burditt" userId="cba5cbf9-5b8d-466b-a5e6-ad3f6bf4fb8b" providerId="ADAL" clId="{B4EB6E3E-66AA-094C-BE28-E0710EE98D0E}" dt="2019-04-22T19:02:08.314" v="2860" actId="208"/>
          <ac:picMkLst>
            <pc:docMk/>
            <pc:sldMk cId="2147433381" sldId="372"/>
            <ac:picMk id="23" creationId="{6968B5BB-0E17-1F4D-ACF5-795456FEEFEE}"/>
          </ac:picMkLst>
        </pc:picChg>
      </pc:sldChg>
      <pc:sldChg chg="addSp delSp modSp">
        <pc:chgData name="Raina Burditt" userId="cba5cbf9-5b8d-466b-a5e6-ad3f6bf4fb8b" providerId="ADAL" clId="{B4EB6E3E-66AA-094C-BE28-E0710EE98D0E}" dt="2019-04-23T19:52:26.120" v="4842" actId="1076"/>
        <pc:sldMkLst>
          <pc:docMk/>
          <pc:sldMk cId="1387719484" sldId="377"/>
        </pc:sldMkLst>
        <pc:spChg chg="del mod">
          <ac:chgData name="Raina Burditt" userId="cba5cbf9-5b8d-466b-a5e6-ad3f6bf4fb8b" providerId="ADAL" clId="{B4EB6E3E-66AA-094C-BE28-E0710EE98D0E}" dt="2019-04-22T17:30:40.396" v="68" actId="478"/>
          <ac:spMkLst>
            <pc:docMk/>
            <pc:sldMk cId="1387719484" sldId="377"/>
            <ac:spMk id="3" creationId="{00000000-0000-0000-0000-000000000000}"/>
          </ac:spMkLst>
        </pc:spChg>
        <pc:spChg chg="add mod">
          <ac:chgData name="Raina Burditt" userId="cba5cbf9-5b8d-466b-a5e6-ad3f6bf4fb8b" providerId="ADAL" clId="{B4EB6E3E-66AA-094C-BE28-E0710EE98D0E}" dt="2019-04-22T17:30:33.733" v="66" actId="20577"/>
          <ac:spMkLst>
            <pc:docMk/>
            <pc:sldMk cId="1387719484" sldId="377"/>
            <ac:spMk id="6" creationId="{668DB58E-8196-A645-9C00-8402AD1E6B6C}"/>
          </ac:spMkLst>
        </pc:spChg>
        <pc:spChg chg="add del mod">
          <ac:chgData name="Raina Burditt" userId="cba5cbf9-5b8d-466b-a5e6-ad3f6bf4fb8b" providerId="ADAL" clId="{B4EB6E3E-66AA-094C-BE28-E0710EE98D0E}" dt="2019-04-22T17:30:41.988" v="69" actId="478"/>
          <ac:spMkLst>
            <pc:docMk/>
            <pc:sldMk cId="1387719484" sldId="377"/>
            <ac:spMk id="7" creationId="{6BCB3DF5-C494-0945-B8B1-BE6574137A1A}"/>
          </ac:spMkLst>
        </pc:spChg>
        <pc:spChg chg="add mod">
          <ac:chgData name="Raina Burditt" userId="cba5cbf9-5b8d-466b-a5e6-ad3f6bf4fb8b" providerId="ADAL" clId="{B4EB6E3E-66AA-094C-BE28-E0710EE98D0E}" dt="2019-04-22T17:44:48.800" v="160" actId="14100"/>
          <ac:spMkLst>
            <pc:docMk/>
            <pc:sldMk cId="1387719484" sldId="377"/>
            <ac:spMk id="8" creationId="{5616B5A9-3471-D14B-8F4C-1F26EAC66219}"/>
          </ac:spMkLst>
        </pc:spChg>
        <pc:spChg chg="add mod">
          <ac:chgData name="Raina Burditt" userId="cba5cbf9-5b8d-466b-a5e6-ad3f6bf4fb8b" providerId="ADAL" clId="{B4EB6E3E-66AA-094C-BE28-E0710EE98D0E}" dt="2019-04-22T17:31:22.659" v="81" actId="14100"/>
          <ac:spMkLst>
            <pc:docMk/>
            <pc:sldMk cId="1387719484" sldId="377"/>
            <ac:spMk id="9" creationId="{9427ADBD-2104-2046-91A4-EC63F7C506B6}"/>
          </ac:spMkLst>
        </pc:spChg>
        <pc:spChg chg="add mod">
          <ac:chgData name="Raina Burditt" userId="cba5cbf9-5b8d-466b-a5e6-ad3f6bf4fb8b" providerId="ADAL" clId="{B4EB6E3E-66AA-094C-BE28-E0710EE98D0E}" dt="2019-04-22T18:25:05.383" v="1808" actId="14100"/>
          <ac:spMkLst>
            <pc:docMk/>
            <pc:sldMk cId="1387719484" sldId="377"/>
            <ac:spMk id="16" creationId="{626B415C-8DDC-934C-B426-D60B24A5BFCD}"/>
          </ac:spMkLst>
        </pc:spChg>
        <pc:spChg chg="add del">
          <ac:chgData name="Raina Burditt" userId="cba5cbf9-5b8d-466b-a5e6-ad3f6bf4fb8b" providerId="ADAL" clId="{B4EB6E3E-66AA-094C-BE28-E0710EE98D0E}" dt="2019-04-22T18:23:48.539" v="1743" actId="478"/>
          <ac:spMkLst>
            <pc:docMk/>
            <pc:sldMk cId="1387719484" sldId="377"/>
            <ac:spMk id="17" creationId="{44B315F4-3510-8B4F-835F-F17996769AFF}"/>
          </ac:spMkLst>
        </pc:spChg>
        <pc:spChg chg="add mod">
          <ac:chgData name="Raina Burditt" userId="cba5cbf9-5b8d-466b-a5e6-ad3f6bf4fb8b" providerId="ADAL" clId="{B4EB6E3E-66AA-094C-BE28-E0710EE98D0E}" dt="2019-04-22T18:25:40.039" v="1821" actId="20577"/>
          <ac:spMkLst>
            <pc:docMk/>
            <pc:sldMk cId="1387719484" sldId="377"/>
            <ac:spMk id="19" creationId="{61851A54-B642-3749-AF65-18A12C337625}"/>
          </ac:spMkLst>
        </pc:spChg>
        <pc:picChg chg="add mod">
          <ac:chgData name="Raina Burditt" userId="cba5cbf9-5b8d-466b-a5e6-ad3f6bf4fb8b" providerId="ADAL" clId="{B4EB6E3E-66AA-094C-BE28-E0710EE98D0E}" dt="2019-04-22T18:25:01" v="1806" actId="1076"/>
          <ac:picMkLst>
            <pc:docMk/>
            <pc:sldMk cId="1387719484" sldId="377"/>
            <ac:picMk id="2" creationId="{F3C3C9A3-0391-A14F-A9B2-624C5211E1A0}"/>
          </ac:picMkLst>
        </pc:picChg>
        <pc:picChg chg="del mod modCrop">
          <ac:chgData name="Raina Burditt" userId="cba5cbf9-5b8d-466b-a5e6-ad3f6bf4fb8b" providerId="ADAL" clId="{B4EB6E3E-66AA-094C-BE28-E0710EE98D0E}" dt="2019-04-22T17:43:01.568" v="125" actId="478"/>
          <ac:picMkLst>
            <pc:docMk/>
            <pc:sldMk cId="1387719484" sldId="377"/>
            <ac:picMk id="5" creationId="{75916198-7D33-A04A-87E4-EBC6326F3406}"/>
          </ac:picMkLst>
        </pc:picChg>
        <pc:picChg chg="add del mod">
          <ac:chgData name="Raina Burditt" userId="cba5cbf9-5b8d-466b-a5e6-ad3f6bf4fb8b" providerId="ADAL" clId="{B4EB6E3E-66AA-094C-BE28-E0710EE98D0E}" dt="2019-04-22T17:43:04.903" v="128" actId="478"/>
          <ac:picMkLst>
            <pc:docMk/>
            <pc:sldMk cId="1387719484" sldId="377"/>
            <ac:picMk id="10" creationId="{757A3CE4-8E67-4145-A84B-14EB5718DAAD}"/>
          </ac:picMkLst>
        </pc:picChg>
        <pc:picChg chg="add del mod">
          <ac:chgData name="Raina Burditt" userId="cba5cbf9-5b8d-466b-a5e6-ad3f6bf4fb8b" providerId="ADAL" clId="{B4EB6E3E-66AA-094C-BE28-E0710EE98D0E}" dt="2019-04-22T17:43:05.865" v="129" actId="478"/>
          <ac:picMkLst>
            <pc:docMk/>
            <pc:sldMk cId="1387719484" sldId="377"/>
            <ac:picMk id="11" creationId="{49D8A57F-9B2A-8C41-9FDC-7AACFD9A7CB2}"/>
          </ac:picMkLst>
        </pc:picChg>
        <pc:picChg chg="add del mod">
          <ac:chgData name="Raina Burditt" userId="cba5cbf9-5b8d-466b-a5e6-ad3f6bf4fb8b" providerId="ADAL" clId="{B4EB6E3E-66AA-094C-BE28-E0710EE98D0E}" dt="2019-04-22T17:43:06.303" v="130" actId="478"/>
          <ac:picMkLst>
            <pc:docMk/>
            <pc:sldMk cId="1387719484" sldId="377"/>
            <ac:picMk id="12" creationId="{C9F8A62F-38E1-004F-A612-F496686B9C62}"/>
          </ac:picMkLst>
        </pc:picChg>
        <pc:picChg chg="add mod">
          <ac:chgData name="Raina Burditt" userId="cba5cbf9-5b8d-466b-a5e6-ad3f6bf4fb8b" providerId="ADAL" clId="{B4EB6E3E-66AA-094C-BE28-E0710EE98D0E}" dt="2019-04-23T19:52:26.120" v="4842" actId="1076"/>
          <ac:picMkLst>
            <pc:docMk/>
            <pc:sldMk cId="1387719484" sldId="377"/>
            <ac:picMk id="13" creationId="{A0E5C8C3-65AC-D64F-8A29-F9AA2A42DE76}"/>
          </ac:picMkLst>
        </pc:picChg>
        <pc:picChg chg="add mod">
          <ac:chgData name="Raina Burditt" userId="cba5cbf9-5b8d-466b-a5e6-ad3f6bf4fb8b" providerId="ADAL" clId="{B4EB6E3E-66AA-094C-BE28-E0710EE98D0E}" dt="2019-04-23T19:52:26.120" v="4842" actId="1076"/>
          <ac:picMkLst>
            <pc:docMk/>
            <pc:sldMk cId="1387719484" sldId="377"/>
            <ac:picMk id="14" creationId="{43C08074-AF05-3D40-AF49-FF527C3D5CBA}"/>
          </ac:picMkLst>
        </pc:picChg>
        <pc:picChg chg="add mod">
          <ac:chgData name="Raina Burditt" userId="cba5cbf9-5b8d-466b-a5e6-ad3f6bf4fb8b" providerId="ADAL" clId="{B4EB6E3E-66AA-094C-BE28-E0710EE98D0E}" dt="2019-04-22T17:44:29.591" v="144" actId="14100"/>
          <ac:picMkLst>
            <pc:docMk/>
            <pc:sldMk cId="1387719484" sldId="377"/>
            <ac:picMk id="15" creationId="{4C98231A-8AAE-B243-A94D-08542313DF79}"/>
          </ac:picMkLst>
        </pc:picChg>
        <pc:cxnChg chg="add mod">
          <ac:chgData name="Raina Burditt" userId="cba5cbf9-5b8d-466b-a5e6-ad3f6bf4fb8b" providerId="ADAL" clId="{B4EB6E3E-66AA-094C-BE28-E0710EE98D0E}" dt="2019-04-22T18:25:10.255" v="1810" actId="14100"/>
          <ac:cxnSpMkLst>
            <pc:docMk/>
            <pc:sldMk cId="1387719484" sldId="377"/>
            <ac:cxnSpMk id="18" creationId="{B91F2F71-F527-BA4F-8130-191808508890}"/>
          </ac:cxnSpMkLst>
        </pc:cxnChg>
      </pc:sldChg>
      <pc:sldChg chg="addSp delSp modSp">
        <pc:chgData name="Raina Burditt" userId="cba5cbf9-5b8d-466b-a5e6-ad3f6bf4fb8b" providerId="ADAL" clId="{B4EB6E3E-66AA-094C-BE28-E0710EE98D0E}" dt="2019-04-22T20:02:58.609" v="3318" actId="1076"/>
        <pc:sldMkLst>
          <pc:docMk/>
          <pc:sldMk cId="220954930" sldId="384"/>
        </pc:sldMkLst>
        <pc:spChg chg="mod">
          <ac:chgData name="Raina Burditt" userId="cba5cbf9-5b8d-466b-a5e6-ad3f6bf4fb8b" providerId="ADAL" clId="{B4EB6E3E-66AA-094C-BE28-E0710EE98D0E}" dt="2019-04-22T20:02:58.609" v="3318" actId="1076"/>
          <ac:spMkLst>
            <pc:docMk/>
            <pc:sldMk cId="220954930" sldId="384"/>
            <ac:spMk id="11" creationId="{00000000-0000-0000-0000-000000000000}"/>
          </ac:spMkLst>
        </pc:spChg>
        <pc:spChg chg="mod">
          <ac:chgData name="Raina Burditt" userId="cba5cbf9-5b8d-466b-a5e6-ad3f6bf4fb8b" providerId="ADAL" clId="{B4EB6E3E-66AA-094C-BE28-E0710EE98D0E}" dt="2019-04-22T20:02:26.130" v="3300" actId="1035"/>
          <ac:spMkLst>
            <pc:docMk/>
            <pc:sldMk cId="220954930" sldId="384"/>
            <ac:spMk id="12" creationId="{00000000-0000-0000-0000-000000000000}"/>
          </ac:spMkLst>
        </pc:spChg>
        <pc:picChg chg="add mod">
          <ac:chgData name="Raina Burditt" userId="cba5cbf9-5b8d-466b-a5e6-ad3f6bf4fb8b" providerId="ADAL" clId="{B4EB6E3E-66AA-094C-BE28-E0710EE98D0E}" dt="2019-04-22T20:02:33.625" v="3301" actId="1076"/>
          <ac:picMkLst>
            <pc:docMk/>
            <pc:sldMk cId="220954930" sldId="384"/>
            <ac:picMk id="2" creationId="{B7FB7DAD-BE67-B045-A5DB-878807F5C047}"/>
          </ac:picMkLst>
        </pc:picChg>
        <pc:picChg chg="del">
          <ac:chgData name="Raina Burditt" userId="cba5cbf9-5b8d-466b-a5e6-ad3f6bf4fb8b" providerId="ADAL" clId="{B4EB6E3E-66AA-094C-BE28-E0710EE98D0E}" dt="2019-04-22T20:02:12.601" v="3295" actId="478"/>
          <ac:picMkLst>
            <pc:docMk/>
            <pc:sldMk cId="220954930" sldId="384"/>
            <ac:picMk id="6" creationId="{00000000-0000-0000-0000-000000000000}"/>
          </ac:picMkLst>
        </pc:picChg>
        <pc:picChg chg="add mod">
          <ac:chgData name="Raina Burditt" userId="cba5cbf9-5b8d-466b-a5e6-ad3f6bf4fb8b" providerId="ADAL" clId="{B4EB6E3E-66AA-094C-BE28-E0710EE98D0E}" dt="2019-04-22T20:02:40.554" v="3305" actId="1076"/>
          <ac:picMkLst>
            <pc:docMk/>
            <pc:sldMk cId="220954930" sldId="384"/>
            <ac:picMk id="7" creationId="{D0241E24-09A8-5D46-AE0A-5F1C2B36EE06}"/>
          </ac:picMkLst>
        </pc:picChg>
        <pc:picChg chg="del">
          <ac:chgData name="Raina Burditt" userId="cba5cbf9-5b8d-466b-a5e6-ad3f6bf4fb8b" providerId="ADAL" clId="{B4EB6E3E-66AA-094C-BE28-E0710EE98D0E}" dt="2019-04-22T19:32:41.974" v="3288" actId="478"/>
          <ac:picMkLst>
            <pc:docMk/>
            <pc:sldMk cId="220954930" sldId="384"/>
            <ac:picMk id="9" creationId="{00000000-0000-0000-0000-000000000000}"/>
          </ac:picMkLst>
        </pc:picChg>
      </pc:sldChg>
      <pc:sldChg chg="addSp delSp modSp modAnim">
        <pc:chgData name="Raina Burditt" userId="cba5cbf9-5b8d-466b-a5e6-ad3f6bf4fb8b" providerId="ADAL" clId="{B4EB6E3E-66AA-094C-BE28-E0710EE98D0E}" dt="2019-04-22T19:28:46.292" v="3245" actId="1076"/>
        <pc:sldMkLst>
          <pc:docMk/>
          <pc:sldMk cId="1704321411" sldId="385"/>
        </pc:sldMkLst>
        <pc:spChg chg="del mod">
          <ac:chgData name="Raina Burditt" userId="cba5cbf9-5b8d-466b-a5e6-ad3f6bf4fb8b" providerId="ADAL" clId="{B4EB6E3E-66AA-094C-BE28-E0710EE98D0E}" dt="2019-04-22T19:26:07.132" v="3216" actId="478"/>
          <ac:spMkLst>
            <pc:docMk/>
            <pc:sldMk cId="1704321411" sldId="385"/>
            <ac:spMk id="6" creationId="{00000000-0000-0000-0000-000000000000}"/>
          </ac:spMkLst>
        </pc:spChg>
        <pc:spChg chg="add mod">
          <ac:chgData name="Raina Burditt" userId="cba5cbf9-5b8d-466b-a5e6-ad3f6bf4fb8b" providerId="ADAL" clId="{B4EB6E3E-66AA-094C-BE28-E0710EE98D0E}" dt="2019-04-22T19:27:58.620" v="3240" actId="20577"/>
          <ac:spMkLst>
            <pc:docMk/>
            <pc:sldMk cId="1704321411" sldId="385"/>
            <ac:spMk id="9" creationId="{3D5ABD94-0CB1-F14D-A789-9971E3D4F532}"/>
          </ac:spMkLst>
        </pc:spChg>
        <pc:spChg chg="add mod">
          <ac:chgData name="Raina Burditt" userId="cba5cbf9-5b8d-466b-a5e6-ad3f6bf4fb8b" providerId="ADAL" clId="{B4EB6E3E-66AA-094C-BE28-E0710EE98D0E}" dt="2019-04-22T19:28:46.292" v="3245" actId="1076"/>
          <ac:spMkLst>
            <pc:docMk/>
            <pc:sldMk cId="1704321411" sldId="385"/>
            <ac:spMk id="10" creationId="{780D963C-D51A-4146-8121-B4130D617326}"/>
          </ac:spMkLst>
        </pc:spChg>
        <pc:picChg chg="add del mod">
          <ac:chgData name="Raina Burditt" userId="cba5cbf9-5b8d-466b-a5e6-ad3f6bf4fb8b" providerId="ADAL" clId="{B4EB6E3E-66AA-094C-BE28-E0710EE98D0E}" dt="2019-04-22T19:28:12.724" v="3241" actId="478"/>
          <ac:picMkLst>
            <pc:docMk/>
            <pc:sldMk cId="1704321411" sldId="385"/>
            <ac:picMk id="2" creationId="{CE9F3F31-A66B-1544-B2B2-E543ADE00C4A}"/>
          </ac:picMkLst>
        </pc:picChg>
        <pc:picChg chg="del mod">
          <ac:chgData name="Raina Burditt" userId="cba5cbf9-5b8d-466b-a5e6-ad3f6bf4fb8b" providerId="ADAL" clId="{B4EB6E3E-66AA-094C-BE28-E0710EE98D0E}" dt="2019-04-22T19:24:54.246" v="3161" actId="478"/>
          <ac:picMkLst>
            <pc:docMk/>
            <pc:sldMk cId="1704321411" sldId="385"/>
            <ac:picMk id="4" creationId="{00000000-0000-0000-0000-000000000000}"/>
          </ac:picMkLst>
        </pc:picChg>
        <pc:picChg chg="add mod">
          <ac:chgData name="Raina Burditt" userId="cba5cbf9-5b8d-466b-a5e6-ad3f6bf4fb8b" providerId="ADAL" clId="{B4EB6E3E-66AA-094C-BE28-E0710EE98D0E}" dt="2019-04-22T19:28:46.292" v="3245" actId="1076"/>
          <ac:picMkLst>
            <pc:docMk/>
            <pc:sldMk cId="1704321411" sldId="385"/>
            <ac:picMk id="8" creationId="{924B78D7-0023-5B45-ADE9-1AE86ECBFE90}"/>
          </ac:picMkLst>
        </pc:picChg>
        <pc:picChg chg="add mod">
          <ac:chgData name="Raina Burditt" userId="cba5cbf9-5b8d-466b-a5e6-ad3f6bf4fb8b" providerId="ADAL" clId="{B4EB6E3E-66AA-094C-BE28-E0710EE98D0E}" dt="2019-04-22T19:28:46.292" v="3245" actId="1076"/>
          <ac:picMkLst>
            <pc:docMk/>
            <pc:sldMk cId="1704321411" sldId="385"/>
            <ac:picMk id="13" creationId="{6CAF074B-2100-EE42-BADD-53E6A4F658ED}"/>
          </ac:picMkLst>
        </pc:picChg>
        <pc:cxnChg chg="add mod">
          <ac:chgData name="Raina Burditt" userId="cba5cbf9-5b8d-466b-a5e6-ad3f6bf4fb8b" providerId="ADAL" clId="{B4EB6E3E-66AA-094C-BE28-E0710EE98D0E}" dt="2019-04-22T19:28:46.292" v="3245" actId="1076"/>
          <ac:cxnSpMkLst>
            <pc:docMk/>
            <pc:sldMk cId="1704321411" sldId="385"/>
            <ac:cxnSpMk id="11" creationId="{E8663448-9D16-6040-ACA6-01C582BC4E07}"/>
          </ac:cxnSpMkLst>
        </pc:cxnChg>
      </pc:sldChg>
      <pc:sldChg chg="addSp delSp modSp modAnim">
        <pc:chgData name="Raina Burditt" userId="cba5cbf9-5b8d-466b-a5e6-ad3f6bf4fb8b" providerId="ADAL" clId="{B4EB6E3E-66AA-094C-BE28-E0710EE98D0E}" dt="2019-04-22T19:24:40.311" v="3159" actId="14100"/>
        <pc:sldMkLst>
          <pc:docMk/>
          <pc:sldMk cId="1895258787" sldId="386"/>
        </pc:sldMkLst>
        <pc:spChg chg="del">
          <ac:chgData name="Raina Burditt" userId="cba5cbf9-5b8d-466b-a5e6-ad3f6bf4fb8b" providerId="ADAL" clId="{B4EB6E3E-66AA-094C-BE28-E0710EE98D0E}" dt="2019-04-22T19:12:56.033" v="3061" actId="478"/>
          <ac:spMkLst>
            <pc:docMk/>
            <pc:sldMk cId="1895258787" sldId="386"/>
            <ac:spMk id="5" creationId="{00000000-0000-0000-0000-000000000000}"/>
          </ac:spMkLst>
        </pc:spChg>
        <pc:spChg chg="mod">
          <ac:chgData name="Raina Burditt" userId="cba5cbf9-5b8d-466b-a5e6-ad3f6bf4fb8b" providerId="ADAL" clId="{B4EB6E3E-66AA-094C-BE28-E0710EE98D0E}" dt="2019-04-22T19:13:47.073" v="3122" actId="1076"/>
          <ac:spMkLst>
            <pc:docMk/>
            <pc:sldMk cId="1895258787" sldId="386"/>
            <ac:spMk id="6" creationId="{00000000-0000-0000-0000-000000000000}"/>
          </ac:spMkLst>
        </pc:spChg>
        <pc:spChg chg="mod">
          <ac:chgData name="Raina Burditt" userId="cba5cbf9-5b8d-466b-a5e6-ad3f6bf4fb8b" providerId="ADAL" clId="{B4EB6E3E-66AA-094C-BE28-E0710EE98D0E}" dt="2019-04-22T19:24:40.311" v="3159" actId="14100"/>
          <ac:spMkLst>
            <pc:docMk/>
            <pc:sldMk cId="1895258787" sldId="386"/>
            <ac:spMk id="8" creationId="{00000000-0000-0000-0000-000000000000}"/>
          </ac:spMkLst>
        </pc:spChg>
        <pc:spChg chg="add mod">
          <ac:chgData name="Raina Burditt" userId="cba5cbf9-5b8d-466b-a5e6-ad3f6bf4fb8b" providerId="ADAL" clId="{B4EB6E3E-66AA-094C-BE28-E0710EE98D0E}" dt="2019-04-22T19:13:45.459" v="3121" actId="12788"/>
          <ac:spMkLst>
            <pc:docMk/>
            <pc:sldMk cId="1895258787" sldId="386"/>
            <ac:spMk id="11" creationId="{E5D30BAD-B246-EB43-B799-4B551A7EF198}"/>
          </ac:spMkLst>
        </pc:spChg>
        <pc:spChg chg="del mod topLvl">
          <ac:chgData name="Raina Burditt" userId="cba5cbf9-5b8d-466b-a5e6-ad3f6bf4fb8b" providerId="ADAL" clId="{B4EB6E3E-66AA-094C-BE28-E0710EE98D0E}" dt="2019-04-22T19:24:19.422" v="3154" actId="478"/>
          <ac:spMkLst>
            <pc:docMk/>
            <pc:sldMk cId="1895258787" sldId="386"/>
            <ac:spMk id="14" creationId="{507A2900-032C-F647-95BB-0657D7EFBC2F}"/>
          </ac:spMkLst>
        </pc:spChg>
        <pc:grpChg chg="add del">
          <ac:chgData name="Raina Burditt" userId="cba5cbf9-5b8d-466b-a5e6-ad3f6bf4fb8b" providerId="ADAL" clId="{B4EB6E3E-66AA-094C-BE28-E0710EE98D0E}" dt="2019-04-22T19:24:17.789" v="3153" actId="165"/>
          <ac:grpSpMkLst>
            <pc:docMk/>
            <pc:sldMk cId="1895258787" sldId="386"/>
            <ac:grpSpMk id="12" creationId="{2FBB7ED2-8682-6041-8D1A-5768BA4DD0C3}"/>
          </ac:grpSpMkLst>
        </pc:grpChg>
        <pc:picChg chg="add del mod">
          <ac:chgData name="Raina Burditt" userId="cba5cbf9-5b8d-466b-a5e6-ad3f6bf4fb8b" providerId="ADAL" clId="{B4EB6E3E-66AA-094C-BE28-E0710EE98D0E}" dt="2019-04-22T19:19:11.529" v="3150" actId="478"/>
          <ac:picMkLst>
            <pc:docMk/>
            <pc:sldMk cId="1895258787" sldId="386"/>
            <ac:picMk id="2" creationId="{E508501F-EBC5-6443-93AF-AB61CBE10235}"/>
          </ac:picMkLst>
        </pc:picChg>
        <pc:picChg chg="del">
          <ac:chgData name="Raina Burditt" userId="cba5cbf9-5b8d-466b-a5e6-ad3f6bf4fb8b" providerId="ADAL" clId="{B4EB6E3E-66AA-094C-BE28-E0710EE98D0E}" dt="2019-04-22T19:12:57.632" v="3062" actId="478"/>
          <ac:picMkLst>
            <pc:docMk/>
            <pc:sldMk cId="1895258787" sldId="386"/>
            <ac:picMk id="4" creationId="{00000000-0000-0000-0000-000000000000}"/>
          </ac:picMkLst>
        </pc:picChg>
        <pc:picChg chg="del">
          <ac:chgData name="Raina Burditt" userId="cba5cbf9-5b8d-466b-a5e6-ad3f6bf4fb8b" providerId="ADAL" clId="{B4EB6E3E-66AA-094C-BE28-E0710EE98D0E}" dt="2019-04-22T19:24:11.894" v="3151" actId="478"/>
          <ac:picMkLst>
            <pc:docMk/>
            <pc:sldMk cId="1895258787" sldId="386"/>
            <ac:picMk id="7" creationId="{00000000-0000-0000-0000-000000000000}"/>
          </ac:picMkLst>
        </pc:picChg>
        <pc:picChg chg="mod">
          <ac:chgData name="Raina Burditt" userId="cba5cbf9-5b8d-466b-a5e6-ad3f6bf4fb8b" providerId="ADAL" clId="{B4EB6E3E-66AA-094C-BE28-E0710EE98D0E}" dt="2019-04-22T19:24:26.550" v="3156" actId="1076"/>
          <ac:picMkLst>
            <pc:docMk/>
            <pc:sldMk cId="1895258787" sldId="386"/>
            <ac:picMk id="10" creationId="{00000000-0000-0000-0000-000000000000}"/>
          </ac:picMkLst>
        </pc:picChg>
        <pc:picChg chg="mod topLvl">
          <ac:chgData name="Raina Burditt" userId="cba5cbf9-5b8d-466b-a5e6-ad3f6bf4fb8b" providerId="ADAL" clId="{B4EB6E3E-66AA-094C-BE28-E0710EE98D0E}" dt="2019-04-22T19:24:31.308" v="3157" actId="167"/>
          <ac:picMkLst>
            <pc:docMk/>
            <pc:sldMk cId="1895258787" sldId="386"/>
            <ac:picMk id="13" creationId="{99E0DF91-DA9A-984F-8309-28ACA6F8473D}"/>
          </ac:picMkLst>
        </pc:picChg>
        <pc:cxnChg chg="mod">
          <ac:chgData name="Raina Burditt" userId="cba5cbf9-5b8d-466b-a5e6-ad3f6bf4fb8b" providerId="ADAL" clId="{B4EB6E3E-66AA-094C-BE28-E0710EE98D0E}" dt="2019-04-22T19:24:40.311" v="3159" actId="14100"/>
          <ac:cxnSpMkLst>
            <pc:docMk/>
            <pc:sldMk cId="1895258787" sldId="386"/>
            <ac:cxnSpMk id="9" creationId="{00000000-0000-0000-0000-000000000000}"/>
          </ac:cxnSpMkLst>
        </pc:cxnChg>
      </pc:sldChg>
      <pc:sldChg chg="addSp delSp modSp">
        <pc:chgData name="Raina Burditt" userId="cba5cbf9-5b8d-466b-a5e6-ad3f6bf4fb8b" providerId="ADAL" clId="{B4EB6E3E-66AA-094C-BE28-E0710EE98D0E}" dt="2019-04-22T19:32:23.311" v="3287" actId="14100"/>
        <pc:sldMkLst>
          <pc:docMk/>
          <pc:sldMk cId="1780153593" sldId="387"/>
        </pc:sldMkLst>
        <pc:spChg chg="mod">
          <ac:chgData name="Raina Burditt" userId="cba5cbf9-5b8d-466b-a5e6-ad3f6bf4fb8b" providerId="ADAL" clId="{B4EB6E3E-66AA-094C-BE28-E0710EE98D0E}" dt="2019-04-22T19:32:19.043" v="3286" actId="166"/>
          <ac:spMkLst>
            <pc:docMk/>
            <pc:sldMk cId="1780153593" sldId="387"/>
            <ac:spMk id="5" creationId="{00000000-0000-0000-0000-000000000000}"/>
          </ac:spMkLst>
        </pc:spChg>
        <pc:spChg chg="mod">
          <ac:chgData name="Raina Burditt" userId="cba5cbf9-5b8d-466b-a5e6-ad3f6bf4fb8b" providerId="ADAL" clId="{B4EB6E3E-66AA-094C-BE28-E0710EE98D0E}" dt="2019-04-22T19:30:48.416" v="3265" actId="13822"/>
          <ac:spMkLst>
            <pc:docMk/>
            <pc:sldMk cId="1780153593" sldId="387"/>
            <ac:spMk id="7" creationId="{00000000-0000-0000-0000-000000000000}"/>
          </ac:spMkLst>
        </pc:spChg>
        <pc:spChg chg="mod">
          <ac:chgData name="Raina Burditt" userId="cba5cbf9-5b8d-466b-a5e6-ad3f6bf4fb8b" providerId="ADAL" clId="{B4EB6E3E-66AA-094C-BE28-E0710EE98D0E}" dt="2019-04-22T19:30:48.416" v="3265" actId="13822"/>
          <ac:spMkLst>
            <pc:docMk/>
            <pc:sldMk cId="1780153593" sldId="387"/>
            <ac:spMk id="8" creationId="{00000000-0000-0000-0000-000000000000}"/>
          </ac:spMkLst>
        </pc:spChg>
        <pc:spChg chg="mod">
          <ac:chgData name="Raina Burditt" userId="cba5cbf9-5b8d-466b-a5e6-ad3f6bf4fb8b" providerId="ADAL" clId="{B4EB6E3E-66AA-094C-BE28-E0710EE98D0E}" dt="2019-04-22T19:31:27.529" v="3276" actId="404"/>
          <ac:spMkLst>
            <pc:docMk/>
            <pc:sldMk cId="1780153593" sldId="387"/>
            <ac:spMk id="10" creationId="{00000000-0000-0000-0000-000000000000}"/>
          </ac:spMkLst>
        </pc:spChg>
        <pc:picChg chg="add mod">
          <ac:chgData name="Raina Burditt" userId="cba5cbf9-5b8d-466b-a5e6-ad3f6bf4fb8b" providerId="ADAL" clId="{B4EB6E3E-66AA-094C-BE28-E0710EE98D0E}" dt="2019-04-22T19:30:41.680" v="3264" actId="1076"/>
          <ac:picMkLst>
            <pc:docMk/>
            <pc:sldMk cId="1780153593" sldId="387"/>
            <ac:picMk id="2" creationId="{BAAD4B27-E5CB-1F40-A873-1544692F3D1A}"/>
          </ac:picMkLst>
        </pc:picChg>
        <pc:picChg chg="add mod">
          <ac:chgData name="Raina Burditt" userId="cba5cbf9-5b8d-466b-a5e6-ad3f6bf4fb8b" providerId="ADAL" clId="{B4EB6E3E-66AA-094C-BE28-E0710EE98D0E}" dt="2019-04-22T19:31:18.312" v="3266" actId="14100"/>
          <ac:picMkLst>
            <pc:docMk/>
            <pc:sldMk cId="1780153593" sldId="387"/>
            <ac:picMk id="3" creationId="{13CB65CA-FB6F-A043-AFE2-54B3D3CAB2A4}"/>
          </ac:picMkLst>
        </pc:picChg>
        <pc:picChg chg="del">
          <ac:chgData name="Raina Burditt" userId="cba5cbf9-5b8d-466b-a5e6-ad3f6bf4fb8b" providerId="ADAL" clId="{B4EB6E3E-66AA-094C-BE28-E0710EE98D0E}" dt="2019-04-22T19:29:31.226" v="3247" actId="478"/>
          <ac:picMkLst>
            <pc:docMk/>
            <pc:sldMk cId="1780153593" sldId="387"/>
            <ac:picMk id="4" creationId="{00000000-0000-0000-0000-000000000000}"/>
          </ac:picMkLst>
        </pc:picChg>
        <pc:picChg chg="del">
          <ac:chgData name="Raina Burditt" userId="cba5cbf9-5b8d-466b-a5e6-ad3f6bf4fb8b" providerId="ADAL" clId="{B4EB6E3E-66AA-094C-BE28-E0710EE98D0E}" dt="2019-04-22T19:30:16.696" v="3254" actId="478"/>
          <ac:picMkLst>
            <pc:docMk/>
            <pc:sldMk cId="1780153593" sldId="387"/>
            <ac:picMk id="28" creationId="{00000000-0000-0000-0000-000000000000}"/>
          </ac:picMkLst>
        </pc:picChg>
        <pc:cxnChg chg="mod">
          <ac:chgData name="Raina Burditt" userId="cba5cbf9-5b8d-466b-a5e6-ad3f6bf4fb8b" providerId="ADAL" clId="{B4EB6E3E-66AA-094C-BE28-E0710EE98D0E}" dt="2019-04-22T19:32:23.311" v="3287" actId="14100"/>
          <ac:cxnSpMkLst>
            <pc:docMk/>
            <pc:sldMk cId="1780153593" sldId="387"/>
            <ac:cxnSpMk id="12" creationId="{00000000-0000-0000-0000-000000000000}"/>
          </ac:cxnSpMkLst>
        </pc:cxnChg>
        <pc:cxnChg chg="mod">
          <ac:chgData name="Raina Burditt" userId="cba5cbf9-5b8d-466b-a5e6-ad3f6bf4fb8b" providerId="ADAL" clId="{B4EB6E3E-66AA-094C-BE28-E0710EE98D0E}" dt="2019-04-22T19:32:00.719" v="3282" actId="14100"/>
          <ac:cxnSpMkLst>
            <pc:docMk/>
            <pc:sldMk cId="1780153593" sldId="387"/>
            <ac:cxnSpMk id="13" creationId="{00000000-0000-0000-0000-000000000000}"/>
          </ac:cxnSpMkLst>
        </pc:cxnChg>
        <pc:cxnChg chg="mod">
          <ac:chgData name="Raina Burditt" userId="cba5cbf9-5b8d-466b-a5e6-ad3f6bf4fb8b" providerId="ADAL" clId="{B4EB6E3E-66AA-094C-BE28-E0710EE98D0E}" dt="2019-04-22T19:31:53.527" v="3280" actId="14100"/>
          <ac:cxnSpMkLst>
            <pc:docMk/>
            <pc:sldMk cId="1780153593" sldId="387"/>
            <ac:cxnSpMk id="15" creationId="{00000000-0000-0000-0000-000000000000}"/>
          </ac:cxnSpMkLst>
        </pc:cxnChg>
        <pc:cxnChg chg="mod">
          <ac:chgData name="Raina Burditt" userId="cba5cbf9-5b8d-466b-a5e6-ad3f6bf4fb8b" providerId="ADAL" clId="{B4EB6E3E-66AA-094C-BE28-E0710EE98D0E}" dt="2019-04-22T19:31:58.271" v="3281" actId="14100"/>
          <ac:cxnSpMkLst>
            <pc:docMk/>
            <pc:sldMk cId="1780153593" sldId="387"/>
            <ac:cxnSpMk id="17" creationId="{00000000-0000-0000-0000-000000000000}"/>
          </ac:cxnSpMkLst>
        </pc:cxnChg>
        <pc:cxnChg chg="mod">
          <ac:chgData name="Raina Burditt" userId="cba5cbf9-5b8d-466b-a5e6-ad3f6bf4fb8b" providerId="ADAL" clId="{B4EB6E3E-66AA-094C-BE28-E0710EE98D0E}" dt="2019-04-22T19:32:13.176" v="3285" actId="14100"/>
          <ac:cxnSpMkLst>
            <pc:docMk/>
            <pc:sldMk cId="1780153593" sldId="387"/>
            <ac:cxnSpMk id="19" creationId="{00000000-0000-0000-0000-000000000000}"/>
          </ac:cxnSpMkLst>
        </pc:cxnChg>
      </pc:sldChg>
      <pc:sldChg chg="addSp delSp modSp modAnim">
        <pc:chgData name="Raina Burditt" userId="cba5cbf9-5b8d-466b-a5e6-ad3f6bf4fb8b" providerId="ADAL" clId="{B4EB6E3E-66AA-094C-BE28-E0710EE98D0E}" dt="2019-04-22T20:06:25.246" v="3563" actId="403"/>
        <pc:sldMkLst>
          <pc:docMk/>
          <pc:sldMk cId="1297690007" sldId="388"/>
        </pc:sldMkLst>
        <pc:spChg chg="mod">
          <ac:chgData name="Raina Burditt" userId="cba5cbf9-5b8d-466b-a5e6-ad3f6bf4fb8b" providerId="ADAL" clId="{B4EB6E3E-66AA-094C-BE28-E0710EE98D0E}" dt="2019-04-22T20:05:56.462" v="3528" actId="1076"/>
          <ac:spMkLst>
            <pc:docMk/>
            <pc:sldMk cId="1297690007" sldId="388"/>
            <ac:spMk id="10" creationId="{00000000-0000-0000-0000-000000000000}"/>
          </ac:spMkLst>
        </pc:spChg>
        <pc:spChg chg="mod">
          <ac:chgData name="Raina Burditt" userId="cba5cbf9-5b8d-466b-a5e6-ad3f6bf4fb8b" providerId="ADAL" clId="{B4EB6E3E-66AA-094C-BE28-E0710EE98D0E}" dt="2019-04-22T20:04:34.478" v="3340" actId="166"/>
          <ac:spMkLst>
            <pc:docMk/>
            <pc:sldMk cId="1297690007" sldId="388"/>
            <ac:spMk id="11" creationId="{00000000-0000-0000-0000-000000000000}"/>
          </ac:spMkLst>
        </pc:spChg>
        <pc:spChg chg="add mod">
          <ac:chgData name="Raina Burditt" userId="cba5cbf9-5b8d-466b-a5e6-ad3f6bf4fb8b" providerId="ADAL" clId="{B4EB6E3E-66AA-094C-BE28-E0710EE98D0E}" dt="2019-04-22T20:06:25.246" v="3563" actId="403"/>
          <ac:spMkLst>
            <pc:docMk/>
            <pc:sldMk cId="1297690007" sldId="388"/>
            <ac:spMk id="14" creationId="{C427D648-C552-4942-A820-A8E3673E31F5}"/>
          </ac:spMkLst>
        </pc:spChg>
        <pc:picChg chg="add mod">
          <ac:chgData name="Raina Burditt" userId="cba5cbf9-5b8d-466b-a5e6-ad3f6bf4fb8b" providerId="ADAL" clId="{B4EB6E3E-66AA-094C-BE28-E0710EE98D0E}" dt="2019-04-22T20:04:27.327" v="3337" actId="1076"/>
          <ac:picMkLst>
            <pc:docMk/>
            <pc:sldMk cId="1297690007" sldId="388"/>
            <ac:picMk id="2" creationId="{BB6689B1-FD1B-7E4C-9B70-97C914C35CA2}"/>
          </ac:picMkLst>
        </pc:picChg>
        <pc:picChg chg="del">
          <ac:chgData name="Raina Burditt" userId="cba5cbf9-5b8d-466b-a5e6-ad3f6bf4fb8b" providerId="ADAL" clId="{B4EB6E3E-66AA-094C-BE28-E0710EE98D0E}" dt="2019-04-22T20:04:14.495" v="3332" actId="478"/>
          <ac:picMkLst>
            <pc:docMk/>
            <pc:sldMk cId="1297690007" sldId="388"/>
            <ac:picMk id="4" creationId="{F000A388-59E9-A048-BFEC-01211F29C752}"/>
          </ac:picMkLst>
        </pc:picChg>
        <pc:picChg chg="add mod">
          <ac:chgData name="Raina Burditt" userId="cba5cbf9-5b8d-466b-a5e6-ad3f6bf4fb8b" providerId="ADAL" clId="{B4EB6E3E-66AA-094C-BE28-E0710EE98D0E}" dt="2019-04-22T20:03:33.705" v="3329" actId="1076"/>
          <ac:picMkLst>
            <pc:docMk/>
            <pc:sldMk cId="1297690007" sldId="388"/>
            <ac:picMk id="7" creationId="{3DCC76A9-CB11-B943-8317-7D49562A6C81}"/>
          </ac:picMkLst>
        </pc:picChg>
        <pc:picChg chg="del">
          <ac:chgData name="Raina Burditt" userId="cba5cbf9-5b8d-466b-a5e6-ad3f6bf4fb8b" providerId="ADAL" clId="{B4EB6E3E-66AA-094C-BE28-E0710EE98D0E}" dt="2019-04-22T20:03:08.713" v="3319" actId="478"/>
          <ac:picMkLst>
            <pc:docMk/>
            <pc:sldMk cId="1297690007" sldId="388"/>
            <ac:picMk id="9" creationId="{00000000-0000-0000-0000-000000000000}"/>
          </ac:picMkLst>
        </pc:picChg>
        <pc:cxnChg chg="add mod">
          <ac:chgData name="Raina Burditt" userId="cba5cbf9-5b8d-466b-a5e6-ad3f6bf4fb8b" providerId="ADAL" clId="{B4EB6E3E-66AA-094C-BE28-E0710EE98D0E}" dt="2019-04-22T20:04:45.079" v="3344" actId="14100"/>
          <ac:cxnSpMkLst>
            <pc:docMk/>
            <pc:sldMk cId="1297690007" sldId="388"/>
            <ac:cxnSpMk id="12" creationId="{B750C2DF-DF49-824F-8C33-97CC9FE4E25A}"/>
          </ac:cxnSpMkLst>
        </pc:cxnChg>
        <pc:cxnChg chg="mod">
          <ac:chgData name="Raina Burditt" userId="cba5cbf9-5b8d-466b-a5e6-ad3f6bf4fb8b" providerId="ADAL" clId="{B4EB6E3E-66AA-094C-BE28-E0710EE98D0E}" dt="2019-04-22T20:04:29.263" v="3338" actId="1076"/>
          <ac:cxnSpMkLst>
            <pc:docMk/>
            <pc:sldMk cId="1297690007" sldId="388"/>
            <ac:cxnSpMk id="13" creationId="{00000000-0000-0000-0000-000000000000}"/>
          </ac:cxnSpMkLst>
        </pc:cxnChg>
      </pc:sldChg>
      <pc:sldChg chg="addSp delSp modSp delAnim modAnim">
        <pc:chgData name="Raina Burditt" userId="cba5cbf9-5b8d-466b-a5e6-ad3f6bf4fb8b" providerId="ADAL" clId="{B4EB6E3E-66AA-094C-BE28-E0710EE98D0E}" dt="2019-04-23T20:15:49.165" v="5256" actId="20577"/>
        <pc:sldMkLst>
          <pc:docMk/>
          <pc:sldMk cId="4153412181" sldId="432"/>
        </pc:sldMkLst>
        <pc:spChg chg="mod">
          <ac:chgData name="Raina Burditt" userId="cba5cbf9-5b8d-466b-a5e6-ad3f6bf4fb8b" providerId="ADAL" clId="{B4EB6E3E-66AA-094C-BE28-E0710EE98D0E}" dt="2019-04-23T20:15:49.165" v="5256" actId="20577"/>
          <ac:spMkLst>
            <pc:docMk/>
            <pc:sldMk cId="4153412181" sldId="432"/>
            <ac:spMk id="3" creationId="{680A2688-F697-3549-9414-5AA12DF8F721}"/>
          </ac:spMkLst>
        </pc:spChg>
        <pc:picChg chg="add mod">
          <ac:chgData name="Raina Burditt" userId="cba5cbf9-5b8d-466b-a5e6-ad3f6bf4fb8b" providerId="ADAL" clId="{B4EB6E3E-66AA-094C-BE28-E0710EE98D0E}" dt="2019-04-23T20:15:21.775" v="5222" actId="208"/>
          <ac:picMkLst>
            <pc:docMk/>
            <pc:sldMk cId="4153412181" sldId="432"/>
            <ac:picMk id="4" creationId="{A3398E1D-8EA4-1D4A-94DD-18E6CAAAEF37}"/>
          </ac:picMkLst>
        </pc:picChg>
        <pc:picChg chg="del">
          <ac:chgData name="Raina Burditt" userId="cba5cbf9-5b8d-466b-a5e6-ad3f6bf4fb8b" providerId="ADAL" clId="{B4EB6E3E-66AA-094C-BE28-E0710EE98D0E}" dt="2019-04-23T20:15:00.039" v="5215" actId="478"/>
          <ac:picMkLst>
            <pc:docMk/>
            <pc:sldMk cId="4153412181" sldId="432"/>
            <ac:picMk id="5" creationId="{62530091-74C7-1E4E-9625-9C71B9807BBB}"/>
          </ac:picMkLst>
        </pc:picChg>
      </pc:sldChg>
      <pc:sldChg chg="addSp delSp modSp add delAnim modAnim">
        <pc:chgData name="Raina Burditt" userId="cba5cbf9-5b8d-466b-a5e6-ad3f6bf4fb8b" providerId="ADAL" clId="{B4EB6E3E-66AA-094C-BE28-E0710EE98D0E}" dt="2019-04-22T17:57:14.311" v="808" actId="113"/>
        <pc:sldMkLst>
          <pc:docMk/>
          <pc:sldMk cId="1357837093" sldId="445"/>
        </pc:sldMkLst>
        <pc:spChg chg="del">
          <ac:chgData name="Raina Burditt" userId="cba5cbf9-5b8d-466b-a5e6-ad3f6bf4fb8b" providerId="ADAL" clId="{B4EB6E3E-66AA-094C-BE28-E0710EE98D0E}" dt="2019-04-22T17:51:30.008" v="599" actId="478"/>
          <ac:spMkLst>
            <pc:docMk/>
            <pc:sldMk cId="1357837093" sldId="445"/>
            <ac:spMk id="3" creationId="{00000000-0000-0000-0000-000000000000}"/>
          </ac:spMkLst>
        </pc:spChg>
        <pc:spChg chg="mod">
          <ac:chgData name="Raina Burditt" userId="cba5cbf9-5b8d-466b-a5e6-ad3f6bf4fb8b" providerId="ADAL" clId="{B4EB6E3E-66AA-094C-BE28-E0710EE98D0E}" dt="2019-04-22T17:54:55.189" v="701" actId="1076"/>
          <ac:spMkLst>
            <pc:docMk/>
            <pc:sldMk cId="1357837093" sldId="445"/>
            <ac:spMk id="13" creationId="{C8024D9B-0647-FC4E-8D1A-B5D33150ED92}"/>
          </ac:spMkLst>
        </pc:spChg>
        <pc:spChg chg="del">
          <ac:chgData name="Raina Burditt" userId="cba5cbf9-5b8d-466b-a5e6-ad3f6bf4fb8b" providerId="ADAL" clId="{B4EB6E3E-66AA-094C-BE28-E0710EE98D0E}" dt="2019-04-22T17:51:31.161" v="600" actId="478"/>
          <ac:spMkLst>
            <pc:docMk/>
            <pc:sldMk cId="1357837093" sldId="445"/>
            <ac:spMk id="20" creationId="{00000000-0000-0000-0000-000000000000}"/>
          </ac:spMkLst>
        </pc:spChg>
        <pc:spChg chg="mod">
          <ac:chgData name="Raina Burditt" userId="cba5cbf9-5b8d-466b-a5e6-ad3f6bf4fb8b" providerId="ADAL" clId="{B4EB6E3E-66AA-094C-BE28-E0710EE98D0E}" dt="2019-04-22T17:57:14.311" v="808" actId="113"/>
          <ac:spMkLst>
            <pc:docMk/>
            <pc:sldMk cId="1357837093" sldId="445"/>
            <ac:spMk id="23" creationId="{00000000-0000-0000-0000-000000000000}"/>
          </ac:spMkLst>
        </pc:spChg>
        <pc:grpChg chg="add mod">
          <ac:chgData name="Raina Burditt" userId="cba5cbf9-5b8d-466b-a5e6-ad3f6bf4fb8b" providerId="ADAL" clId="{B4EB6E3E-66AA-094C-BE28-E0710EE98D0E}" dt="2019-04-22T17:56:45.100" v="801" actId="164"/>
          <ac:grpSpMkLst>
            <pc:docMk/>
            <pc:sldMk cId="1357837093" sldId="445"/>
            <ac:grpSpMk id="11" creationId="{920F60D0-E37E-B248-892C-32AA597F9F2C}"/>
          </ac:grpSpMkLst>
        </pc:grpChg>
        <pc:picChg chg="add del mod">
          <ac:chgData name="Raina Burditt" userId="cba5cbf9-5b8d-466b-a5e6-ad3f6bf4fb8b" providerId="ADAL" clId="{B4EB6E3E-66AA-094C-BE28-E0710EE98D0E}" dt="2019-04-22T17:53:47.949" v="656" actId="478"/>
          <ac:picMkLst>
            <pc:docMk/>
            <pc:sldMk cId="1357837093" sldId="445"/>
            <ac:picMk id="2" creationId="{03148E3B-C851-9740-9D4B-E15544A1FB87}"/>
          </ac:picMkLst>
        </pc:picChg>
        <pc:picChg chg="add mod">
          <ac:chgData name="Raina Burditt" userId="cba5cbf9-5b8d-466b-a5e6-ad3f6bf4fb8b" providerId="ADAL" clId="{B4EB6E3E-66AA-094C-BE28-E0710EE98D0E}" dt="2019-04-22T17:55:50.716" v="788" actId="1076"/>
          <ac:picMkLst>
            <pc:docMk/>
            <pc:sldMk cId="1357837093" sldId="445"/>
            <ac:picMk id="4" creationId="{F980E0E6-8599-1B49-8B29-766C8DF5D2A8}"/>
          </ac:picMkLst>
        </pc:picChg>
        <pc:picChg chg="del">
          <ac:chgData name="Raina Burditt" userId="cba5cbf9-5b8d-466b-a5e6-ad3f6bf4fb8b" providerId="ADAL" clId="{B4EB6E3E-66AA-094C-BE28-E0710EE98D0E}" dt="2019-04-22T17:51:27.088" v="597" actId="478"/>
          <ac:picMkLst>
            <pc:docMk/>
            <pc:sldMk cId="1357837093" sldId="445"/>
            <ac:picMk id="5" creationId="{E81713FF-801F-1048-A12E-638B8E2AB98B}"/>
          </ac:picMkLst>
        </pc:picChg>
        <pc:picChg chg="add mod">
          <ac:chgData name="Raina Burditt" userId="cba5cbf9-5b8d-466b-a5e6-ad3f6bf4fb8b" providerId="ADAL" clId="{B4EB6E3E-66AA-094C-BE28-E0710EE98D0E}" dt="2019-04-22T17:56:45.100" v="801" actId="164"/>
          <ac:picMkLst>
            <pc:docMk/>
            <pc:sldMk cId="1357837093" sldId="445"/>
            <ac:picMk id="7" creationId="{CD72F53D-4204-B141-B86B-1AC4B2E2CF6F}"/>
          </ac:picMkLst>
        </pc:picChg>
        <pc:picChg chg="del">
          <ac:chgData name="Raina Burditt" userId="cba5cbf9-5b8d-466b-a5e6-ad3f6bf4fb8b" providerId="ADAL" clId="{B4EB6E3E-66AA-094C-BE28-E0710EE98D0E}" dt="2019-04-22T17:51:28.815" v="598" actId="478"/>
          <ac:picMkLst>
            <pc:docMk/>
            <pc:sldMk cId="1357837093" sldId="445"/>
            <ac:picMk id="14" creationId="{00000000-0000-0000-0000-000000000000}"/>
          </ac:picMkLst>
        </pc:picChg>
        <pc:cxnChg chg="add mod">
          <ac:chgData name="Raina Burditt" userId="cba5cbf9-5b8d-466b-a5e6-ad3f6bf4fb8b" providerId="ADAL" clId="{B4EB6E3E-66AA-094C-BE28-E0710EE98D0E}" dt="2019-04-22T17:56:45.100" v="801" actId="164"/>
          <ac:cxnSpMkLst>
            <pc:docMk/>
            <pc:sldMk cId="1357837093" sldId="445"/>
            <ac:cxnSpMk id="16" creationId="{ACEF062F-98E1-0E4D-9F70-6A2C51410F31}"/>
          </ac:cxnSpMkLst>
        </pc:cxnChg>
        <pc:cxnChg chg="mod">
          <ac:chgData name="Raina Burditt" userId="cba5cbf9-5b8d-466b-a5e6-ad3f6bf4fb8b" providerId="ADAL" clId="{B4EB6E3E-66AA-094C-BE28-E0710EE98D0E}" dt="2019-04-22T17:55:50.716" v="788" actId="1076"/>
          <ac:cxnSpMkLst>
            <pc:docMk/>
            <pc:sldMk cId="1357837093" sldId="445"/>
            <ac:cxnSpMk id="24" creationId="{00000000-0000-0000-0000-000000000000}"/>
          </ac:cxnSpMkLst>
        </pc:cxnChg>
      </pc:sldChg>
      <pc:sldChg chg="addSp delSp modSp add delAnim modAnim">
        <pc:chgData name="Raina Burditt" userId="cba5cbf9-5b8d-466b-a5e6-ad3f6bf4fb8b" providerId="ADAL" clId="{B4EB6E3E-66AA-094C-BE28-E0710EE98D0E}" dt="2019-04-22T18:03:48.556" v="996" actId="20577"/>
        <pc:sldMkLst>
          <pc:docMk/>
          <pc:sldMk cId="2181122407" sldId="446"/>
        </pc:sldMkLst>
        <pc:spChg chg="add mod">
          <ac:chgData name="Raina Burditt" userId="cba5cbf9-5b8d-466b-a5e6-ad3f6bf4fb8b" providerId="ADAL" clId="{B4EB6E3E-66AA-094C-BE28-E0710EE98D0E}" dt="2019-04-22T17:59:15.120" v="975" actId="14100"/>
          <ac:spMkLst>
            <pc:docMk/>
            <pc:sldMk cId="2181122407" sldId="446"/>
            <ac:spMk id="12" creationId="{637A2AD5-0143-CF42-BFB0-FE9FFE0F3D86}"/>
          </ac:spMkLst>
        </pc:spChg>
        <pc:spChg chg="mod">
          <ac:chgData name="Raina Burditt" userId="cba5cbf9-5b8d-466b-a5e6-ad3f6bf4fb8b" providerId="ADAL" clId="{B4EB6E3E-66AA-094C-BE28-E0710EE98D0E}" dt="2019-04-22T17:57:51.570" v="822" actId="1076"/>
          <ac:spMkLst>
            <pc:docMk/>
            <pc:sldMk cId="2181122407" sldId="446"/>
            <ac:spMk id="13" creationId="{C8024D9B-0647-FC4E-8D1A-B5D33150ED92}"/>
          </ac:spMkLst>
        </pc:spChg>
        <pc:spChg chg="mod">
          <ac:chgData name="Raina Burditt" userId="cba5cbf9-5b8d-466b-a5e6-ad3f6bf4fb8b" providerId="ADAL" clId="{B4EB6E3E-66AA-094C-BE28-E0710EE98D0E}" dt="2019-04-22T18:03:48.556" v="996" actId="20577"/>
          <ac:spMkLst>
            <pc:docMk/>
            <pc:sldMk cId="2181122407" sldId="446"/>
            <ac:spMk id="23" creationId="{00000000-0000-0000-0000-000000000000}"/>
          </ac:spMkLst>
        </pc:spChg>
        <pc:grpChg chg="del">
          <ac:chgData name="Raina Burditt" userId="cba5cbf9-5b8d-466b-a5e6-ad3f6bf4fb8b" providerId="ADAL" clId="{B4EB6E3E-66AA-094C-BE28-E0710EE98D0E}" dt="2019-04-22T17:59:03.577" v="971" actId="478"/>
          <ac:grpSpMkLst>
            <pc:docMk/>
            <pc:sldMk cId="2181122407" sldId="446"/>
            <ac:grpSpMk id="11" creationId="{920F60D0-E37E-B248-892C-32AA597F9F2C}"/>
          </ac:grpSpMkLst>
        </pc:grpChg>
        <pc:picChg chg="add del mod">
          <ac:chgData name="Raina Burditt" userId="cba5cbf9-5b8d-466b-a5e6-ad3f6bf4fb8b" providerId="ADAL" clId="{B4EB6E3E-66AA-094C-BE28-E0710EE98D0E}" dt="2019-04-22T17:58:22.984" v="828" actId="478"/>
          <ac:picMkLst>
            <pc:docMk/>
            <pc:sldMk cId="2181122407" sldId="446"/>
            <ac:picMk id="2" creationId="{1B0A8275-2FDC-1E45-BDDD-8308A5079C60}"/>
          </ac:picMkLst>
        </pc:picChg>
        <pc:picChg chg="add mod">
          <ac:chgData name="Raina Burditt" userId="cba5cbf9-5b8d-466b-a5e6-ad3f6bf4fb8b" providerId="ADAL" clId="{B4EB6E3E-66AA-094C-BE28-E0710EE98D0E}" dt="2019-04-22T17:59:16.353" v="976" actId="1076"/>
          <ac:picMkLst>
            <pc:docMk/>
            <pc:sldMk cId="2181122407" sldId="446"/>
            <ac:picMk id="3" creationId="{9F8936CF-73C3-B44E-86A2-017A69292D18}"/>
          </ac:picMkLst>
        </pc:picChg>
        <pc:picChg chg="del">
          <ac:chgData name="Raina Burditt" userId="cba5cbf9-5b8d-466b-a5e6-ad3f6bf4fb8b" providerId="ADAL" clId="{B4EB6E3E-66AA-094C-BE28-E0710EE98D0E}" dt="2019-04-22T17:58:09.913" v="824" actId="478"/>
          <ac:picMkLst>
            <pc:docMk/>
            <pc:sldMk cId="2181122407" sldId="446"/>
            <ac:picMk id="4" creationId="{F980E0E6-8599-1B49-8B29-766C8DF5D2A8}"/>
          </ac:picMkLst>
        </pc:picChg>
        <pc:picChg chg="del">
          <ac:chgData name="Raina Burditt" userId="cba5cbf9-5b8d-466b-a5e6-ad3f6bf4fb8b" providerId="ADAL" clId="{B4EB6E3E-66AA-094C-BE28-E0710EE98D0E}" dt="2019-04-22T17:58:11.777" v="825" actId="478"/>
          <ac:picMkLst>
            <pc:docMk/>
            <pc:sldMk cId="2181122407" sldId="446"/>
            <ac:picMk id="15" creationId="{88E57C28-14A6-F042-A36D-252F8C561394}"/>
          </ac:picMkLst>
        </pc:picChg>
        <pc:cxnChg chg="del mod">
          <ac:chgData name="Raina Burditt" userId="cba5cbf9-5b8d-466b-a5e6-ad3f6bf4fb8b" providerId="ADAL" clId="{B4EB6E3E-66AA-094C-BE28-E0710EE98D0E}" dt="2019-04-22T17:59:02.256" v="970" actId="478"/>
          <ac:cxnSpMkLst>
            <pc:docMk/>
            <pc:sldMk cId="2181122407" sldId="446"/>
            <ac:cxnSpMk id="24" creationId="{00000000-0000-0000-0000-000000000000}"/>
          </ac:cxnSpMkLst>
        </pc:cxnChg>
      </pc:sldChg>
      <pc:sldChg chg="addSp delSp modSp add delAnim modAnim">
        <pc:chgData name="Raina Burditt" userId="cba5cbf9-5b8d-466b-a5e6-ad3f6bf4fb8b" providerId="ADAL" clId="{B4EB6E3E-66AA-094C-BE28-E0710EE98D0E}" dt="2019-04-22T18:19:00.142" v="1616" actId="208"/>
        <pc:sldMkLst>
          <pc:docMk/>
          <pc:sldMk cId="2472404332" sldId="447"/>
        </pc:sldMkLst>
        <pc:spChg chg="add mod">
          <ac:chgData name="Raina Burditt" userId="cba5cbf9-5b8d-466b-a5e6-ad3f6bf4fb8b" providerId="ADAL" clId="{B4EB6E3E-66AA-094C-BE28-E0710EE98D0E}" dt="2019-04-22T18:10:44.525" v="1291" actId="1076"/>
          <ac:spMkLst>
            <pc:docMk/>
            <pc:sldMk cId="2472404332" sldId="447"/>
            <ac:spMk id="6" creationId="{55B111D4-8EDD-DA47-840B-E6C7F9762D21}"/>
          </ac:spMkLst>
        </pc:spChg>
        <pc:spChg chg="del">
          <ac:chgData name="Raina Burditt" userId="cba5cbf9-5b8d-466b-a5e6-ad3f6bf4fb8b" providerId="ADAL" clId="{B4EB6E3E-66AA-094C-BE28-E0710EE98D0E}" dt="2019-04-22T18:05:09.386" v="1254" actId="478"/>
          <ac:spMkLst>
            <pc:docMk/>
            <pc:sldMk cId="2472404332" sldId="447"/>
            <ac:spMk id="12" creationId="{637A2AD5-0143-CF42-BFB0-FE9FFE0F3D86}"/>
          </ac:spMkLst>
        </pc:spChg>
        <pc:spChg chg="mod">
          <ac:chgData name="Raina Burditt" userId="cba5cbf9-5b8d-466b-a5e6-ad3f6bf4fb8b" providerId="ADAL" clId="{B4EB6E3E-66AA-094C-BE28-E0710EE98D0E}" dt="2019-04-22T18:10:07.932" v="1264" actId="1076"/>
          <ac:spMkLst>
            <pc:docMk/>
            <pc:sldMk cId="2472404332" sldId="447"/>
            <ac:spMk id="13" creationId="{C8024D9B-0647-FC4E-8D1A-B5D33150ED92}"/>
          </ac:spMkLst>
        </pc:spChg>
        <pc:spChg chg="mod">
          <ac:chgData name="Raina Burditt" userId="cba5cbf9-5b8d-466b-a5e6-ad3f6bf4fb8b" providerId="ADAL" clId="{B4EB6E3E-66AA-094C-BE28-E0710EE98D0E}" dt="2019-04-22T18:10:50.021" v="1294" actId="1076"/>
          <ac:spMkLst>
            <pc:docMk/>
            <pc:sldMk cId="2472404332" sldId="447"/>
            <ac:spMk id="23" creationId="{00000000-0000-0000-0000-000000000000}"/>
          </ac:spMkLst>
        </pc:spChg>
        <pc:picChg chg="add mod">
          <ac:chgData name="Raina Burditt" userId="cba5cbf9-5b8d-466b-a5e6-ad3f6bf4fb8b" providerId="ADAL" clId="{B4EB6E3E-66AA-094C-BE28-E0710EE98D0E}" dt="2019-04-22T18:19:00.142" v="1616" actId="208"/>
          <ac:picMkLst>
            <pc:docMk/>
            <pc:sldMk cId="2472404332" sldId="447"/>
            <ac:picMk id="2" creationId="{2264BFF5-77AB-2047-8C3B-B0B2ABBB6306}"/>
          </ac:picMkLst>
        </pc:picChg>
        <pc:picChg chg="del">
          <ac:chgData name="Raina Burditt" userId="cba5cbf9-5b8d-466b-a5e6-ad3f6bf4fb8b" providerId="ADAL" clId="{B4EB6E3E-66AA-094C-BE28-E0710EE98D0E}" dt="2019-04-22T18:05:08.098" v="1253" actId="478"/>
          <ac:picMkLst>
            <pc:docMk/>
            <pc:sldMk cId="2472404332" sldId="447"/>
            <ac:picMk id="3" creationId="{9F8936CF-73C3-B44E-86A2-017A69292D18}"/>
          </ac:picMkLst>
        </pc:picChg>
        <pc:picChg chg="add mod">
          <ac:chgData name="Raina Burditt" userId="cba5cbf9-5b8d-466b-a5e6-ad3f6bf4fb8b" providerId="ADAL" clId="{B4EB6E3E-66AA-094C-BE28-E0710EE98D0E}" dt="2019-04-22T18:10:09.405" v="1265" actId="1076"/>
          <ac:picMkLst>
            <pc:docMk/>
            <pc:sldMk cId="2472404332" sldId="447"/>
            <ac:picMk id="4" creationId="{D7586599-BC62-ED40-8738-F257D29F1668}"/>
          </ac:picMkLst>
        </pc:picChg>
      </pc:sldChg>
      <pc:sldChg chg="addSp delSp modSp add delAnim modAnim">
        <pc:chgData name="Raina Burditt" userId="cba5cbf9-5b8d-466b-a5e6-ad3f6bf4fb8b" providerId="ADAL" clId="{B4EB6E3E-66AA-094C-BE28-E0710EE98D0E}" dt="2019-04-22T18:44:45.604" v="2391" actId="1076"/>
        <pc:sldMkLst>
          <pc:docMk/>
          <pc:sldMk cId="2864808444" sldId="448"/>
        </pc:sldMkLst>
        <pc:spChg chg="add mod">
          <ac:chgData name="Raina Burditt" userId="cba5cbf9-5b8d-466b-a5e6-ad3f6bf4fb8b" providerId="ADAL" clId="{B4EB6E3E-66AA-094C-BE28-E0710EE98D0E}" dt="2019-04-22T18:43:53.482" v="2380" actId="164"/>
          <ac:spMkLst>
            <pc:docMk/>
            <pc:sldMk cId="2864808444" sldId="448"/>
            <ac:spMk id="9" creationId="{1E6A4E1E-D5E8-8041-BBE7-E510B3F9432F}"/>
          </ac:spMkLst>
        </pc:spChg>
        <pc:spChg chg="add mod">
          <ac:chgData name="Raina Burditt" userId="cba5cbf9-5b8d-466b-a5e6-ad3f6bf4fb8b" providerId="ADAL" clId="{B4EB6E3E-66AA-094C-BE28-E0710EE98D0E}" dt="2019-04-22T18:44:00.027" v="2382" actId="164"/>
          <ac:spMkLst>
            <pc:docMk/>
            <pc:sldMk cId="2864808444" sldId="448"/>
            <ac:spMk id="10" creationId="{368A2E3C-64EC-4441-9DE5-AEC76E214013}"/>
          </ac:spMkLst>
        </pc:spChg>
        <pc:spChg chg="del">
          <ac:chgData name="Raina Burditt" userId="cba5cbf9-5b8d-466b-a5e6-ad3f6bf4fb8b" providerId="ADAL" clId="{B4EB6E3E-66AA-094C-BE28-E0710EE98D0E}" dt="2019-04-22T18:11:14.879" v="1299" actId="478"/>
          <ac:spMkLst>
            <pc:docMk/>
            <pc:sldMk cId="2864808444" sldId="448"/>
            <ac:spMk id="12" creationId="{637A2AD5-0143-CF42-BFB0-FE9FFE0F3D86}"/>
          </ac:spMkLst>
        </pc:spChg>
        <pc:spChg chg="mod">
          <ac:chgData name="Raina Burditt" userId="cba5cbf9-5b8d-466b-a5e6-ad3f6bf4fb8b" providerId="ADAL" clId="{B4EB6E3E-66AA-094C-BE28-E0710EE98D0E}" dt="2019-04-22T18:44:45.604" v="2391" actId="1076"/>
          <ac:spMkLst>
            <pc:docMk/>
            <pc:sldMk cId="2864808444" sldId="448"/>
            <ac:spMk id="13" creationId="{C8024D9B-0647-FC4E-8D1A-B5D33150ED92}"/>
          </ac:spMkLst>
        </pc:spChg>
        <pc:spChg chg="mod">
          <ac:chgData name="Raina Burditt" userId="cba5cbf9-5b8d-466b-a5e6-ad3f6bf4fb8b" providerId="ADAL" clId="{B4EB6E3E-66AA-094C-BE28-E0710EE98D0E}" dt="2019-04-22T18:43:44.650" v="2378" actId="164"/>
          <ac:spMkLst>
            <pc:docMk/>
            <pc:sldMk cId="2864808444" sldId="448"/>
            <ac:spMk id="23" creationId="{00000000-0000-0000-0000-000000000000}"/>
          </ac:spMkLst>
        </pc:spChg>
        <pc:grpChg chg="add mod">
          <ac:chgData name="Raina Burditt" userId="cba5cbf9-5b8d-466b-a5e6-ad3f6bf4fb8b" providerId="ADAL" clId="{B4EB6E3E-66AA-094C-BE28-E0710EE98D0E}" dt="2019-04-22T18:43:44.650" v="2378" actId="164"/>
          <ac:grpSpMkLst>
            <pc:docMk/>
            <pc:sldMk cId="2864808444" sldId="448"/>
            <ac:grpSpMk id="19" creationId="{F6A43C1B-FEC5-2B43-A489-3EADF3A74AE6}"/>
          </ac:grpSpMkLst>
        </pc:grpChg>
        <pc:grpChg chg="add mod">
          <ac:chgData name="Raina Burditt" userId="cba5cbf9-5b8d-466b-a5e6-ad3f6bf4fb8b" providerId="ADAL" clId="{B4EB6E3E-66AA-094C-BE28-E0710EE98D0E}" dt="2019-04-22T18:43:53.482" v="2380" actId="164"/>
          <ac:grpSpMkLst>
            <pc:docMk/>
            <pc:sldMk cId="2864808444" sldId="448"/>
            <ac:grpSpMk id="20" creationId="{3BEAF00A-D2BF-C04B-B8AE-7BF361796AD0}"/>
          </ac:grpSpMkLst>
        </pc:grpChg>
        <pc:grpChg chg="add mod">
          <ac:chgData name="Raina Burditt" userId="cba5cbf9-5b8d-466b-a5e6-ad3f6bf4fb8b" providerId="ADAL" clId="{B4EB6E3E-66AA-094C-BE28-E0710EE98D0E}" dt="2019-04-22T18:44:00.027" v="2382" actId="164"/>
          <ac:grpSpMkLst>
            <pc:docMk/>
            <pc:sldMk cId="2864808444" sldId="448"/>
            <ac:grpSpMk id="21" creationId="{CA8C9D47-6ED2-974D-9A8C-1952A9F8C5F7}"/>
          </ac:grpSpMkLst>
        </pc:grpChg>
        <pc:picChg chg="add del mod">
          <ac:chgData name="Raina Burditt" userId="cba5cbf9-5b8d-466b-a5e6-ad3f6bf4fb8b" providerId="ADAL" clId="{B4EB6E3E-66AA-094C-BE28-E0710EE98D0E}" dt="2019-04-22T18:17:11.080" v="1507" actId="478"/>
          <ac:picMkLst>
            <pc:docMk/>
            <pc:sldMk cId="2864808444" sldId="448"/>
            <ac:picMk id="2" creationId="{1C591F0C-CDA0-004D-8773-B1BF82E63097}"/>
          </ac:picMkLst>
        </pc:picChg>
        <pc:picChg chg="del">
          <ac:chgData name="Raina Burditt" userId="cba5cbf9-5b8d-466b-a5e6-ad3f6bf4fb8b" providerId="ADAL" clId="{B4EB6E3E-66AA-094C-BE28-E0710EE98D0E}" dt="2019-04-22T18:11:13.996" v="1298" actId="478"/>
          <ac:picMkLst>
            <pc:docMk/>
            <pc:sldMk cId="2864808444" sldId="448"/>
            <ac:picMk id="3" creationId="{9F8936CF-73C3-B44E-86A2-017A69292D18}"/>
          </ac:picMkLst>
        </pc:picChg>
        <pc:picChg chg="add mod">
          <ac:chgData name="Raina Burditt" userId="cba5cbf9-5b8d-466b-a5e6-ad3f6bf4fb8b" providerId="ADAL" clId="{B4EB6E3E-66AA-094C-BE28-E0710EE98D0E}" dt="2019-04-22T18:18:52.230" v="1614" actId="208"/>
          <ac:picMkLst>
            <pc:docMk/>
            <pc:sldMk cId="2864808444" sldId="448"/>
            <ac:picMk id="4" creationId="{1A29CAD2-1C42-3B47-B9AC-FE09263C37C3}"/>
          </ac:picMkLst>
        </pc:picChg>
        <pc:picChg chg="add mod">
          <ac:chgData name="Raina Burditt" userId="cba5cbf9-5b8d-466b-a5e6-ad3f6bf4fb8b" providerId="ADAL" clId="{B4EB6E3E-66AA-094C-BE28-E0710EE98D0E}" dt="2019-04-22T18:43:33.622" v="2377" actId="1076"/>
          <ac:picMkLst>
            <pc:docMk/>
            <pc:sldMk cId="2864808444" sldId="448"/>
            <ac:picMk id="7" creationId="{B9FE280B-D8D8-9548-AEBC-E7C2B12C1127}"/>
          </ac:picMkLst>
        </pc:picChg>
        <pc:cxnChg chg="add mod">
          <ac:chgData name="Raina Burditt" userId="cba5cbf9-5b8d-466b-a5e6-ad3f6bf4fb8b" providerId="ADAL" clId="{B4EB6E3E-66AA-094C-BE28-E0710EE98D0E}" dt="2019-04-22T18:43:44.650" v="2378" actId="164"/>
          <ac:cxnSpMkLst>
            <pc:docMk/>
            <pc:sldMk cId="2864808444" sldId="448"/>
            <ac:cxnSpMk id="11" creationId="{BD8CD0FB-4401-F04B-BB34-510BF2D9D757}"/>
          </ac:cxnSpMkLst>
        </pc:cxnChg>
        <pc:cxnChg chg="add mod">
          <ac:chgData name="Raina Burditt" userId="cba5cbf9-5b8d-466b-a5e6-ad3f6bf4fb8b" providerId="ADAL" clId="{B4EB6E3E-66AA-094C-BE28-E0710EE98D0E}" dt="2019-04-22T18:43:53.482" v="2380" actId="164"/>
          <ac:cxnSpMkLst>
            <pc:docMk/>
            <pc:sldMk cId="2864808444" sldId="448"/>
            <ac:cxnSpMk id="14" creationId="{63597997-D6CE-8F41-AD79-854E5F11F760}"/>
          </ac:cxnSpMkLst>
        </pc:cxnChg>
        <pc:cxnChg chg="add mod">
          <ac:chgData name="Raina Burditt" userId="cba5cbf9-5b8d-466b-a5e6-ad3f6bf4fb8b" providerId="ADAL" clId="{B4EB6E3E-66AA-094C-BE28-E0710EE98D0E}" dt="2019-04-22T18:44:00.027" v="2382" actId="164"/>
          <ac:cxnSpMkLst>
            <pc:docMk/>
            <pc:sldMk cId="2864808444" sldId="448"/>
            <ac:cxnSpMk id="16" creationId="{BD1CA469-28CE-DA4A-B7E5-261A9E69D04E}"/>
          </ac:cxnSpMkLst>
        </pc:cxnChg>
      </pc:sldChg>
      <pc:sldChg chg="modSp add ord">
        <pc:chgData name="Raina Burditt" userId="cba5cbf9-5b8d-466b-a5e6-ad3f6bf4fb8b" providerId="ADAL" clId="{B4EB6E3E-66AA-094C-BE28-E0710EE98D0E}" dt="2019-04-22T18:18:55.813" v="1615" actId="208"/>
        <pc:sldMkLst>
          <pc:docMk/>
          <pc:sldMk cId="2798386961" sldId="449"/>
        </pc:sldMkLst>
        <pc:picChg chg="mod">
          <ac:chgData name="Raina Burditt" userId="cba5cbf9-5b8d-466b-a5e6-ad3f6bf4fb8b" providerId="ADAL" clId="{B4EB6E3E-66AA-094C-BE28-E0710EE98D0E}" dt="2019-04-22T18:18:55.813" v="1615" actId="208"/>
          <ac:picMkLst>
            <pc:docMk/>
            <pc:sldMk cId="2798386961" sldId="449"/>
            <ac:picMk id="2" creationId="{1C591F0C-CDA0-004D-8773-B1BF82E63097}"/>
          </ac:picMkLst>
        </pc:picChg>
      </pc:sldChg>
      <pc:sldChg chg="addSp delSp modSp add ord modAnim">
        <pc:chgData name="Raina Burditt" userId="cba5cbf9-5b8d-466b-a5e6-ad3f6bf4fb8b" providerId="ADAL" clId="{B4EB6E3E-66AA-094C-BE28-E0710EE98D0E}" dt="2019-04-22T18:46:23.112" v="2399"/>
        <pc:sldMkLst>
          <pc:docMk/>
          <pc:sldMk cId="1726607165" sldId="450"/>
        </pc:sldMkLst>
        <pc:spChg chg="del mod">
          <ac:chgData name="Raina Burditt" userId="cba5cbf9-5b8d-466b-a5e6-ad3f6bf4fb8b" providerId="ADAL" clId="{B4EB6E3E-66AA-094C-BE28-E0710EE98D0E}" dt="2019-04-22T18:42:30.102" v="2204" actId="478"/>
          <ac:spMkLst>
            <pc:docMk/>
            <pc:sldMk cId="1726607165" sldId="450"/>
            <ac:spMk id="9" creationId="{1E6A4E1E-D5E8-8041-BBE7-E510B3F9432F}"/>
          </ac:spMkLst>
        </pc:spChg>
        <pc:spChg chg="mod">
          <ac:chgData name="Raina Burditt" userId="cba5cbf9-5b8d-466b-a5e6-ad3f6bf4fb8b" providerId="ADAL" clId="{B4EB6E3E-66AA-094C-BE28-E0710EE98D0E}" dt="2019-04-22T18:44:18.394" v="2386" actId="164"/>
          <ac:spMkLst>
            <pc:docMk/>
            <pc:sldMk cId="1726607165" sldId="450"/>
            <ac:spMk id="10" creationId="{368A2E3C-64EC-4441-9DE5-AEC76E214013}"/>
          </ac:spMkLst>
        </pc:spChg>
        <pc:spChg chg="mod">
          <ac:chgData name="Raina Burditt" userId="cba5cbf9-5b8d-466b-a5e6-ad3f6bf4fb8b" providerId="ADAL" clId="{B4EB6E3E-66AA-094C-BE28-E0710EE98D0E}" dt="2019-04-22T18:46:23.112" v="2399"/>
          <ac:spMkLst>
            <pc:docMk/>
            <pc:sldMk cId="1726607165" sldId="450"/>
            <ac:spMk id="13" creationId="{C8024D9B-0647-FC4E-8D1A-B5D33150ED92}"/>
          </ac:spMkLst>
        </pc:spChg>
        <pc:spChg chg="add mod">
          <ac:chgData name="Raina Burditt" userId="cba5cbf9-5b8d-466b-a5e6-ad3f6bf4fb8b" providerId="ADAL" clId="{B4EB6E3E-66AA-094C-BE28-E0710EE98D0E}" dt="2019-04-22T18:44:25.995" v="2388" actId="164"/>
          <ac:spMkLst>
            <pc:docMk/>
            <pc:sldMk cId="1726607165" sldId="450"/>
            <ac:spMk id="20" creationId="{BEEF95F9-3465-DB40-81CB-87EDCEE59B69}"/>
          </ac:spMkLst>
        </pc:spChg>
        <pc:spChg chg="mod">
          <ac:chgData name="Raina Burditt" userId="cba5cbf9-5b8d-466b-a5e6-ad3f6bf4fb8b" providerId="ADAL" clId="{B4EB6E3E-66AA-094C-BE28-E0710EE98D0E}" dt="2019-04-22T18:44:11.706" v="2384" actId="164"/>
          <ac:spMkLst>
            <pc:docMk/>
            <pc:sldMk cId="1726607165" sldId="450"/>
            <ac:spMk id="23" creationId="{00000000-0000-0000-0000-000000000000}"/>
          </ac:spMkLst>
        </pc:spChg>
        <pc:grpChg chg="add mod">
          <ac:chgData name="Raina Burditt" userId="cba5cbf9-5b8d-466b-a5e6-ad3f6bf4fb8b" providerId="ADAL" clId="{B4EB6E3E-66AA-094C-BE28-E0710EE98D0E}" dt="2019-04-22T18:45:06.636" v="2394" actId="1076"/>
          <ac:grpSpMkLst>
            <pc:docMk/>
            <pc:sldMk cId="1726607165" sldId="450"/>
            <ac:grpSpMk id="19" creationId="{065B1400-07D8-F04B-ACB6-196CFFDB3B4A}"/>
          </ac:grpSpMkLst>
        </pc:grpChg>
        <pc:grpChg chg="add mod">
          <ac:chgData name="Raina Burditt" userId="cba5cbf9-5b8d-466b-a5e6-ad3f6bf4fb8b" providerId="ADAL" clId="{B4EB6E3E-66AA-094C-BE28-E0710EE98D0E}" dt="2019-04-22T18:45:06.636" v="2394" actId="1076"/>
          <ac:grpSpMkLst>
            <pc:docMk/>
            <pc:sldMk cId="1726607165" sldId="450"/>
            <ac:grpSpMk id="21" creationId="{45DA084F-51AE-0B4F-8699-0FE0DB3CCF48}"/>
          </ac:grpSpMkLst>
        </pc:grpChg>
        <pc:grpChg chg="add mod">
          <ac:chgData name="Raina Burditt" userId="cba5cbf9-5b8d-466b-a5e6-ad3f6bf4fb8b" providerId="ADAL" clId="{B4EB6E3E-66AA-094C-BE28-E0710EE98D0E}" dt="2019-04-22T18:45:06.636" v="2394" actId="1076"/>
          <ac:grpSpMkLst>
            <pc:docMk/>
            <pc:sldMk cId="1726607165" sldId="450"/>
            <ac:grpSpMk id="22" creationId="{B09559C1-8B44-964B-8579-4F9DD3D7F6ED}"/>
          </ac:grpSpMkLst>
        </pc:grpChg>
        <pc:picChg chg="del">
          <ac:chgData name="Raina Burditt" userId="cba5cbf9-5b8d-466b-a5e6-ad3f6bf4fb8b" providerId="ADAL" clId="{B4EB6E3E-66AA-094C-BE28-E0710EE98D0E}" dt="2019-04-22T18:27:41.996" v="1850" actId="478"/>
          <ac:picMkLst>
            <pc:docMk/>
            <pc:sldMk cId="1726607165" sldId="450"/>
            <ac:picMk id="4" creationId="{1A29CAD2-1C42-3B47-B9AC-FE09263C37C3}"/>
          </ac:picMkLst>
        </pc:picChg>
        <pc:picChg chg="mod">
          <ac:chgData name="Raina Burditt" userId="cba5cbf9-5b8d-466b-a5e6-ad3f6bf4fb8b" providerId="ADAL" clId="{B4EB6E3E-66AA-094C-BE28-E0710EE98D0E}" dt="2019-04-22T18:43:28.213" v="2376" actId="1076"/>
          <ac:picMkLst>
            <pc:docMk/>
            <pc:sldMk cId="1726607165" sldId="450"/>
            <ac:picMk id="7" creationId="{B9FE280B-D8D8-9548-AEBC-E7C2B12C1127}"/>
          </ac:picMkLst>
        </pc:picChg>
        <pc:picChg chg="add mod">
          <ac:chgData name="Raina Burditt" userId="cba5cbf9-5b8d-466b-a5e6-ad3f6bf4fb8b" providerId="ADAL" clId="{B4EB6E3E-66AA-094C-BE28-E0710EE98D0E}" dt="2019-04-22T18:45:06.636" v="2394" actId="1076"/>
          <ac:picMkLst>
            <pc:docMk/>
            <pc:sldMk cId="1726607165" sldId="450"/>
            <ac:picMk id="12" creationId="{F0550608-35B3-EC4A-8313-5436A5B5A110}"/>
          </ac:picMkLst>
        </pc:picChg>
        <pc:cxnChg chg="mod">
          <ac:chgData name="Raina Burditt" userId="cba5cbf9-5b8d-466b-a5e6-ad3f6bf4fb8b" providerId="ADAL" clId="{B4EB6E3E-66AA-094C-BE28-E0710EE98D0E}" dt="2019-04-22T18:44:11.706" v="2384" actId="164"/>
          <ac:cxnSpMkLst>
            <pc:docMk/>
            <pc:sldMk cId="1726607165" sldId="450"/>
            <ac:cxnSpMk id="11" creationId="{BD8CD0FB-4401-F04B-BB34-510BF2D9D757}"/>
          </ac:cxnSpMkLst>
        </pc:cxnChg>
        <pc:cxnChg chg="mod">
          <ac:chgData name="Raina Burditt" userId="cba5cbf9-5b8d-466b-a5e6-ad3f6bf4fb8b" providerId="ADAL" clId="{B4EB6E3E-66AA-094C-BE28-E0710EE98D0E}" dt="2019-04-22T18:44:18.394" v="2386" actId="164"/>
          <ac:cxnSpMkLst>
            <pc:docMk/>
            <pc:sldMk cId="1726607165" sldId="450"/>
            <ac:cxnSpMk id="14" creationId="{63597997-D6CE-8F41-AD79-854E5F11F760}"/>
          </ac:cxnSpMkLst>
        </pc:cxnChg>
        <pc:cxnChg chg="mod">
          <ac:chgData name="Raina Burditt" userId="cba5cbf9-5b8d-466b-a5e6-ad3f6bf4fb8b" providerId="ADAL" clId="{B4EB6E3E-66AA-094C-BE28-E0710EE98D0E}" dt="2019-04-22T18:44:25.995" v="2388" actId="164"/>
          <ac:cxnSpMkLst>
            <pc:docMk/>
            <pc:sldMk cId="1726607165" sldId="450"/>
            <ac:cxnSpMk id="16" creationId="{BD1CA469-28CE-DA4A-B7E5-261A9E69D04E}"/>
          </ac:cxnSpMkLst>
        </pc:cxnChg>
      </pc:sldChg>
      <pc:sldChg chg="addSp delSp modSp add">
        <pc:chgData name="Raina Burditt" userId="cba5cbf9-5b8d-466b-a5e6-ad3f6bf4fb8b" providerId="ADAL" clId="{B4EB6E3E-66AA-094C-BE28-E0710EE98D0E}" dt="2019-04-22T20:10:11.241" v="3635" actId="1076"/>
        <pc:sldMkLst>
          <pc:docMk/>
          <pc:sldMk cId="1468724564" sldId="451"/>
        </pc:sldMkLst>
        <pc:spChg chg="del">
          <ac:chgData name="Raina Burditt" userId="cba5cbf9-5b8d-466b-a5e6-ad3f6bf4fb8b" providerId="ADAL" clId="{B4EB6E3E-66AA-094C-BE28-E0710EE98D0E}" dt="2019-04-22T20:08:43.564" v="3582" actId="478"/>
          <ac:spMkLst>
            <pc:docMk/>
            <pc:sldMk cId="1468724564" sldId="451"/>
            <ac:spMk id="6" creationId="{00000000-0000-0000-0000-000000000000}"/>
          </ac:spMkLst>
        </pc:spChg>
        <pc:spChg chg="del">
          <ac:chgData name="Raina Burditt" userId="cba5cbf9-5b8d-466b-a5e6-ad3f6bf4fb8b" providerId="ADAL" clId="{B4EB6E3E-66AA-094C-BE28-E0710EE98D0E}" dt="2019-04-22T20:08:45.628" v="3584" actId="478"/>
          <ac:spMkLst>
            <pc:docMk/>
            <pc:sldMk cId="1468724564" sldId="451"/>
            <ac:spMk id="8" creationId="{00000000-0000-0000-0000-000000000000}"/>
          </ac:spMkLst>
        </pc:spChg>
        <pc:spChg chg="mod">
          <ac:chgData name="Raina Burditt" userId="cba5cbf9-5b8d-466b-a5e6-ad3f6bf4fb8b" providerId="ADAL" clId="{B4EB6E3E-66AA-094C-BE28-E0710EE98D0E}" dt="2019-04-22T20:09:27.060" v="3625" actId="20577"/>
          <ac:spMkLst>
            <pc:docMk/>
            <pc:sldMk cId="1468724564" sldId="451"/>
            <ac:spMk id="11" creationId="{E5D30BAD-B246-EB43-B799-4B551A7EF198}"/>
          </ac:spMkLst>
        </pc:spChg>
        <pc:picChg chg="add mod">
          <ac:chgData name="Raina Burditt" userId="cba5cbf9-5b8d-466b-a5e6-ad3f6bf4fb8b" providerId="ADAL" clId="{B4EB6E3E-66AA-094C-BE28-E0710EE98D0E}" dt="2019-04-22T20:10:10.154" v="3634" actId="1076"/>
          <ac:picMkLst>
            <pc:docMk/>
            <pc:sldMk cId="1468724564" sldId="451"/>
            <ac:picMk id="2" creationId="{B30ED947-98E4-FF4B-A8EC-013EA836673B}"/>
          </ac:picMkLst>
        </pc:picChg>
        <pc:picChg chg="del">
          <ac:chgData name="Raina Burditt" userId="cba5cbf9-5b8d-466b-a5e6-ad3f6bf4fb8b" providerId="ADAL" clId="{B4EB6E3E-66AA-094C-BE28-E0710EE98D0E}" dt="2019-04-22T20:08:47.163" v="3586" actId="478"/>
          <ac:picMkLst>
            <pc:docMk/>
            <pc:sldMk cId="1468724564" sldId="451"/>
            <ac:picMk id="10" creationId="{00000000-0000-0000-0000-000000000000}"/>
          </ac:picMkLst>
        </pc:picChg>
        <pc:picChg chg="add mod">
          <ac:chgData name="Raina Burditt" userId="cba5cbf9-5b8d-466b-a5e6-ad3f6bf4fb8b" providerId="ADAL" clId="{B4EB6E3E-66AA-094C-BE28-E0710EE98D0E}" dt="2019-04-22T20:10:11.241" v="3635" actId="1076"/>
          <ac:picMkLst>
            <pc:docMk/>
            <pc:sldMk cId="1468724564" sldId="451"/>
            <ac:picMk id="12" creationId="{AFB82606-A878-FB47-9915-EA544AE78FF2}"/>
          </ac:picMkLst>
        </pc:picChg>
        <pc:picChg chg="del">
          <ac:chgData name="Raina Burditt" userId="cba5cbf9-5b8d-466b-a5e6-ad3f6bf4fb8b" providerId="ADAL" clId="{B4EB6E3E-66AA-094C-BE28-E0710EE98D0E}" dt="2019-04-22T20:08:44.490" v="3583" actId="478"/>
          <ac:picMkLst>
            <pc:docMk/>
            <pc:sldMk cId="1468724564" sldId="451"/>
            <ac:picMk id="13" creationId="{99E0DF91-DA9A-984F-8309-28ACA6F8473D}"/>
          </ac:picMkLst>
        </pc:picChg>
        <pc:cxnChg chg="del">
          <ac:chgData name="Raina Burditt" userId="cba5cbf9-5b8d-466b-a5e6-ad3f6bf4fb8b" providerId="ADAL" clId="{B4EB6E3E-66AA-094C-BE28-E0710EE98D0E}" dt="2019-04-22T20:08:46.557" v="3585" actId="478"/>
          <ac:cxnSpMkLst>
            <pc:docMk/>
            <pc:sldMk cId="1468724564" sldId="451"/>
            <ac:cxnSpMk id="9" creationId="{00000000-0000-0000-0000-000000000000}"/>
          </ac:cxnSpMkLst>
        </pc:cxnChg>
      </pc:sldChg>
      <pc:sldChg chg="addSp modSp add">
        <pc:chgData name="Raina Burditt" userId="cba5cbf9-5b8d-466b-a5e6-ad3f6bf4fb8b" providerId="ADAL" clId="{B4EB6E3E-66AA-094C-BE28-E0710EE98D0E}" dt="2019-04-22T20:12:46.582" v="3730" actId="166"/>
        <pc:sldMkLst>
          <pc:docMk/>
          <pc:sldMk cId="1419177098" sldId="452"/>
        </pc:sldMkLst>
        <pc:spChg chg="mod">
          <ac:chgData name="Raina Burditt" userId="cba5cbf9-5b8d-466b-a5e6-ad3f6bf4fb8b" providerId="ADAL" clId="{B4EB6E3E-66AA-094C-BE28-E0710EE98D0E}" dt="2019-04-22T20:11:36.809" v="3715" actId="20577"/>
          <ac:spMkLst>
            <pc:docMk/>
            <pc:sldMk cId="1419177098" sldId="452"/>
            <ac:spMk id="11" creationId="{E5D30BAD-B246-EB43-B799-4B551A7EF198}"/>
          </ac:spMkLst>
        </pc:spChg>
        <pc:picChg chg="mod">
          <ac:chgData name="Raina Burditt" userId="cba5cbf9-5b8d-466b-a5e6-ad3f6bf4fb8b" providerId="ADAL" clId="{B4EB6E3E-66AA-094C-BE28-E0710EE98D0E}" dt="2019-04-22T20:12:33.176" v="3725" actId="1076"/>
          <ac:picMkLst>
            <pc:docMk/>
            <pc:sldMk cId="1419177098" sldId="452"/>
            <ac:picMk id="2" creationId="{B30ED947-98E4-FF4B-A8EC-013EA836673B}"/>
          </ac:picMkLst>
        </pc:picChg>
        <pc:picChg chg="add mod">
          <ac:chgData name="Raina Burditt" userId="cba5cbf9-5b8d-466b-a5e6-ad3f6bf4fb8b" providerId="ADAL" clId="{B4EB6E3E-66AA-094C-BE28-E0710EE98D0E}" dt="2019-04-22T20:12:46.582" v="3730" actId="166"/>
          <ac:picMkLst>
            <pc:docMk/>
            <pc:sldMk cId="1419177098" sldId="452"/>
            <ac:picMk id="3" creationId="{0A1DE868-180A-A040-AFD5-D14A2EB17FFF}"/>
          </ac:picMkLst>
        </pc:picChg>
        <pc:picChg chg="mod">
          <ac:chgData name="Raina Burditt" userId="cba5cbf9-5b8d-466b-a5e6-ad3f6bf4fb8b" providerId="ADAL" clId="{B4EB6E3E-66AA-094C-BE28-E0710EE98D0E}" dt="2019-04-22T20:12:30.031" v="3724" actId="1076"/>
          <ac:picMkLst>
            <pc:docMk/>
            <pc:sldMk cId="1419177098" sldId="452"/>
            <ac:picMk id="12" creationId="{AFB82606-A878-FB47-9915-EA544AE78FF2}"/>
          </ac:picMkLst>
        </pc:picChg>
        <pc:cxnChg chg="add mod">
          <ac:chgData name="Raina Burditt" userId="cba5cbf9-5b8d-466b-a5e6-ad3f6bf4fb8b" providerId="ADAL" clId="{B4EB6E3E-66AA-094C-BE28-E0710EE98D0E}" dt="2019-04-22T20:12:43.543" v="3729" actId="14100"/>
          <ac:cxnSpMkLst>
            <pc:docMk/>
            <pc:sldMk cId="1419177098" sldId="452"/>
            <ac:cxnSpMk id="6" creationId="{6F453A38-7C8C-4A4D-8ABE-B9BD48623A3A}"/>
          </ac:cxnSpMkLst>
        </pc:cxnChg>
      </pc:sldChg>
      <pc:sldChg chg="addSp delSp modSp add ord delAnim modAnim">
        <pc:chgData name="Raina Burditt" userId="cba5cbf9-5b8d-466b-a5e6-ad3f6bf4fb8b" providerId="ADAL" clId="{B4EB6E3E-66AA-094C-BE28-E0710EE98D0E}" dt="2019-04-22T20:33:31.702" v="3848"/>
        <pc:sldMkLst>
          <pc:docMk/>
          <pc:sldMk cId="785097079" sldId="453"/>
        </pc:sldMkLst>
        <pc:spChg chg="mod">
          <ac:chgData name="Raina Burditt" userId="cba5cbf9-5b8d-466b-a5e6-ad3f6bf4fb8b" providerId="ADAL" clId="{B4EB6E3E-66AA-094C-BE28-E0710EE98D0E}" dt="2019-04-22T20:30:40.489" v="3828" actId="948"/>
          <ac:spMkLst>
            <pc:docMk/>
            <pc:sldMk cId="785097079" sldId="453"/>
            <ac:spMk id="11" creationId="{E5D30BAD-B246-EB43-B799-4B551A7EF198}"/>
          </ac:spMkLst>
        </pc:spChg>
        <pc:picChg chg="del">
          <ac:chgData name="Raina Burditt" userId="cba5cbf9-5b8d-466b-a5e6-ad3f6bf4fb8b" providerId="ADAL" clId="{B4EB6E3E-66AA-094C-BE28-E0710EE98D0E}" dt="2019-04-22T20:13:26.527" v="3827" actId="478"/>
          <ac:picMkLst>
            <pc:docMk/>
            <pc:sldMk cId="785097079" sldId="453"/>
            <ac:picMk id="2" creationId="{B30ED947-98E4-FF4B-A8EC-013EA836673B}"/>
          </ac:picMkLst>
        </pc:picChg>
        <pc:picChg chg="add del mod">
          <ac:chgData name="Raina Burditt" userId="cba5cbf9-5b8d-466b-a5e6-ad3f6bf4fb8b" providerId="ADAL" clId="{B4EB6E3E-66AA-094C-BE28-E0710EE98D0E}" dt="2019-04-22T20:30:59.022" v="3830" actId="478"/>
          <ac:picMkLst>
            <pc:docMk/>
            <pc:sldMk cId="785097079" sldId="453"/>
            <ac:picMk id="3" creationId="{71278C03-0468-314F-A580-358D7EBC9D38}"/>
          </ac:picMkLst>
        </pc:picChg>
        <pc:picChg chg="add mod">
          <ac:chgData name="Raina Burditt" userId="cba5cbf9-5b8d-466b-a5e6-ad3f6bf4fb8b" providerId="ADAL" clId="{B4EB6E3E-66AA-094C-BE28-E0710EE98D0E}" dt="2019-04-22T20:33:23.867" v="3847" actId="208"/>
          <ac:picMkLst>
            <pc:docMk/>
            <pc:sldMk cId="785097079" sldId="453"/>
            <ac:picMk id="4" creationId="{67165F50-F250-C04E-A789-D47A2F05A7B0}"/>
          </ac:picMkLst>
        </pc:picChg>
        <pc:picChg chg="add del mod">
          <ac:chgData name="Raina Burditt" userId="cba5cbf9-5b8d-466b-a5e6-ad3f6bf4fb8b" providerId="ADAL" clId="{B4EB6E3E-66AA-094C-BE28-E0710EE98D0E}" dt="2019-04-22T20:32:25.821" v="3838" actId="478"/>
          <ac:picMkLst>
            <pc:docMk/>
            <pc:sldMk cId="785097079" sldId="453"/>
            <ac:picMk id="5" creationId="{72418E86-16B8-5F41-B544-949E6858003C}"/>
          </ac:picMkLst>
        </pc:picChg>
        <pc:picChg chg="add mod">
          <ac:chgData name="Raina Burditt" userId="cba5cbf9-5b8d-466b-a5e6-ad3f6bf4fb8b" providerId="ADAL" clId="{B4EB6E3E-66AA-094C-BE28-E0710EE98D0E}" dt="2019-04-22T20:33:18.963" v="3845" actId="1076"/>
          <ac:picMkLst>
            <pc:docMk/>
            <pc:sldMk cId="785097079" sldId="453"/>
            <ac:picMk id="6" creationId="{F96622CF-9DEB-0E4B-B4A4-3C20C75A04DC}"/>
          </ac:picMkLst>
        </pc:picChg>
        <pc:picChg chg="del">
          <ac:chgData name="Raina Burditt" userId="cba5cbf9-5b8d-466b-a5e6-ad3f6bf4fb8b" providerId="ADAL" clId="{B4EB6E3E-66AA-094C-BE28-E0710EE98D0E}" dt="2019-04-22T20:13:22.670" v="3826" actId="478"/>
          <ac:picMkLst>
            <pc:docMk/>
            <pc:sldMk cId="785097079" sldId="453"/>
            <ac:picMk id="12" creationId="{AFB82606-A878-FB47-9915-EA544AE78FF2}"/>
          </ac:picMkLst>
        </pc:picChg>
      </pc:sldChg>
      <pc:sldChg chg="addSp delSp modSp add delAnim">
        <pc:chgData name="Raina Burditt" userId="cba5cbf9-5b8d-466b-a5e6-ad3f6bf4fb8b" providerId="ADAL" clId="{B4EB6E3E-66AA-094C-BE28-E0710EE98D0E}" dt="2019-04-22T20:46:50.465" v="4256" actId="1076"/>
        <pc:sldMkLst>
          <pc:docMk/>
          <pc:sldMk cId="960710780" sldId="454"/>
        </pc:sldMkLst>
        <pc:spChg chg="add mod">
          <ac:chgData name="Raina Burditt" userId="cba5cbf9-5b8d-466b-a5e6-ad3f6bf4fb8b" providerId="ADAL" clId="{B4EB6E3E-66AA-094C-BE28-E0710EE98D0E}" dt="2019-04-22T20:40:16.855" v="4011" actId="14100"/>
          <ac:spMkLst>
            <pc:docMk/>
            <pc:sldMk cId="960710780" sldId="454"/>
            <ac:spMk id="7" creationId="{8B3A2702-5BA5-B245-BF4D-A2A25B9F7859}"/>
          </ac:spMkLst>
        </pc:spChg>
        <pc:spChg chg="add mod">
          <ac:chgData name="Raina Burditt" userId="cba5cbf9-5b8d-466b-a5e6-ad3f6bf4fb8b" providerId="ADAL" clId="{B4EB6E3E-66AA-094C-BE28-E0710EE98D0E}" dt="2019-04-22T20:46:50.465" v="4256" actId="1076"/>
          <ac:spMkLst>
            <pc:docMk/>
            <pc:sldMk cId="960710780" sldId="454"/>
            <ac:spMk id="10" creationId="{E64FB28E-FBDC-0249-BDBA-E822EB4EE2AB}"/>
          </ac:spMkLst>
        </pc:spChg>
        <pc:spChg chg="mod">
          <ac:chgData name="Raina Burditt" userId="cba5cbf9-5b8d-466b-a5e6-ad3f6bf4fb8b" providerId="ADAL" clId="{B4EB6E3E-66AA-094C-BE28-E0710EE98D0E}" dt="2019-04-22T20:39:12.598" v="3955" actId="20577"/>
          <ac:spMkLst>
            <pc:docMk/>
            <pc:sldMk cId="960710780" sldId="454"/>
            <ac:spMk id="11" creationId="{E5D30BAD-B246-EB43-B799-4B551A7EF198}"/>
          </ac:spMkLst>
        </pc:spChg>
        <pc:picChg chg="add mod">
          <ac:chgData name="Raina Burditt" userId="cba5cbf9-5b8d-466b-a5e6-ad3f6bf4fb8b" providerId="ADAL" clId="{B4EB6E3E-66AA-094C-BE28-E0710EE98D0E}" dt="2019-04-22T20:39:30.781" v="3958" actId="1076"/>
          <ac:picMkLst>
            <pc:docMk/>
            <pc:sldMk cId="960710780" sldId="454"/>
            <ac:picMk id="2" creationId="{402F2A12-A760-DD49-9231-0A7C69C67A8E}"/>
          </ac:picMkLst>
        </pc:picChg>
        <pc:picChg chg="add mod">
          <ac:chgData name="Raina Burditt" userId="cba5cbf9-5b8d-466b-a5e6-ad3f6bf4fb8b" providerId="ADAL" clId="{B4EB6E3E-66AA-094C-BE28-E0710EE98D0E}" dt="2019-04-22T20:39:30.781" v="3958" actId="1076"/>
          <ac:picMkLst>
            <pc:docMk/>
            <pc:sldMk cId="960710780" sldId="454"/>
            <ac:picMk id="3" creationId="{06AFDAB0-9C4F-2C4C-9E43-021528D9B60B}"/>
          </ac:picMkLst>
        </pc:picChg>
        <pc:picChg chg="del">
          <ac:chgData name="Raina Burditt" userId="cba5cbf9-5b8d-466b-a5e6-ad3f6bf4fb8b" providerId="ADAL" clId="{B4EB6E3E-66AA-094C-BE28-E0710EE98D0E}" dt="2019-04-22T20:33:58.485" v="3850" actId="478"/>
          <ac:picMkLst>
            <pc:docMk/>
            <pc:sldMk cId="960710780" sldId="454"/>
            <ac:picMk id="4" creationId="{67165F50-F250-C04E-A789-D47A2F05A7B0}"/>
          </ac:picMkLst>
        </pc:picChg>
        <pc:picChg chg="del">
          <ac:chgData name="Raina Burditt" userId="cba5cbf9-5b8d-466b-a5e6-ad3f6bf4fb8b" providerId="ADAL" clId="{B4EB6E3E-66AA-094C-BE28-E0710EE98D0E}" dt="2019-04-22T20:33:59.632" v="3851" actId="478"/>
          <ac:picMkLst>
            <pc:docMk/>
            <pc:sldMk cId="960710780" sldId="454"/>
            <ac:picMk id="6" creationId="{F96622CF-9DEB-0E4B-B4A4-3C20C75A04DC}"/>
          </ac:picMkLst>
        </pc:picChg>
        <pc:cxnChg chg="add mod">
          <ac:chgData name="Raina Burditt" userId="cba5cbf9-5b8d-466b-a5e6-ad3f6bf4fb8b" providerId="ADAL" clId="{B4EB6E3E-66AA-094C-BE28-E0710EE98D0E}" dt="2019-04-22T20:40:10.253" v="4009" actId="14100"/>
          <ac:cxnSpMkLst>
            <pc:docMk/>
            <pc:sldMk cId="960710780" sldId="454"/>
            <ac:cxnSpMk id="8" creationId="{294FCD52-61C7-8D44-9E90-620AEBF0C8EF}"/>
          </ac:cxnSpMkLst>
        </pc:cxnChg>
      </pc:sldChg>
      <pc:sldChg chg="addSp delSp modSp add">
        <pc:chgData name="Raina Burditt" userId="cba5cbf9-5b8d-466b-a5e6-ad3f6bf4fb8b" providerId="ADAL" clId="{B4EB6E3E-66AA-094C-BE28-E0710EE98D0E}" dt="2019-04-22T20:43:53.090" v="4143" actId="1076"/>
        <pc:sldMkLst>
          <pc:docMk/>
          <pc:sldMk cId="3942896645" sldId="455"/>
        </pc:sldMkLst>
        <pc:spChg chg="del">
          <ac:chgData name="Raina Burditt" userId="cba5cbf9-5b8d-466b-a5e6-ad3f6bf4fb8b" providerId="ADAL" clId="{B4EB6E3E-66AA-094C-BE28-E0710EE98D0E}" dt="2019-04-22T20:42:20.699" v="4120" actId="478"/>
          <ac:spMkLst>
            <pc:docMk/>
            <pc:sldMk cId="3942896645" sldId="455"/>
            <ac:spMk id="7" creationId="{8B3A2702-5BA5-B245-BF4D-A2A25B9F7859}"/>
          </ac:spMkLst>
        </pc:spChg>
        <pc:spChg chg="add mod">
          <ac:chgData name="Raina Burditt" userId="cba5cbf9-5b8d-466b-a5e6-ad3f6bf4fb8b" providerId="ADAL" clId="{B4EB6E3E-66AA-094C-BE28-E0710EE98D0E}" dt="2019-04-22T20:43:53.090" v="4143" actId="1076"/>
          <ac:spMkLst>
            <pc:docMk/>
            <pc:sldMk cId="3942896645" sldId="455"/>
            <ac:spMk id="10" creationId="{0CA7AF29-2170-9A40-9A06-762B8B9B7F24}"/>
          </ac:spMkLst>
        </pc:spChg>
        <pc:spChg chg="mod">
          <ac:chgData name="Raina Burditt" userId="cba5cbf9-5b8d-466b-a5e6-ad3f6bf4fb8b" providerId="ADAL" clId="{B4EB6E3E-66AA-094C-BE28-E0710EE98D0E}" dt="2019-04-22T20:42:04.816" v="4112" actId="20577"/>
          <ac:spMkLst>
            <pc:docMk/>
            <pc:sldMk cId="3942896645" sldId="455"/>
            <ac:spMk id="11" creationId="{E5D30BAD-B246-EB43-B799-4B551A7EF198}"/>
          </ac:spMkLst>
        </pc:spChg>
        <pc:picChg chg="del">
          <ac:chgData name="Raina Burditt" userId="cba5cbf9-5b8d-466b-a5e6-ad3f6bf4fb8b" providerId="ADAL" clId="{B4EB6E3E-66AA-094C-BE28-E0710EE98D0E}" dt="2019-04-22T20:41:36.651" v="4016" actId="478"/>
          <ac:picMkLst>
            <pc:docMk/>
            <pc:sldMk cId="3942896645" sldId="455"/>
            <ac:picMk id="2" creationId="{402F2A12-A760-DD49-9231-0A7C69C67A8E}"/>
          </ac:picMkLst>
        </pc:picChg>
        <pc:picChg chg="del">
          <ac:chgData name="Raina Burditt" userId="cba5cbf9-5b8d-466b-a5e6-ad3f6bf4fb8b" providerId="ADAL" clId="{B4EB6E3E-66AA-094C-BE28-E0710EE98D0E}" dt="2019-04-22T20:41:37.386" v="4017" actId="478"/>
          <ac:picMkLst>
            <pc:docMk/>
            <pc:sldMk cId="3942896645" sldId="455"/>
            <ac:picMk id="3" creationId="{06AFDAB0-9C4F-2C4C-9E43-021528D9B60B}"/>
          </ac:picMkLst>
        </pc:picChg>
        <pc:picChg chg="add mod">
          <ac:chgData name="Raina Burditt" userId="cba5cbf9-5b8d-466b-a5e6-ad3f6bf4fb8b" providerId="ADAL" clId="{B4EB6E3E-66AA-094C-BE28-E0710EE98D0E}" dt="2019-04-22T20:43:53.090" v="4143" actId="1076"/>
          <ac:picMkLst>
            <pc:docMk/>
            <pc:sldMk cId="3942896645" sldId="455"/>
            <ac:picMk id="4" creationId="{E06D8082-684C-7744-BE8F-B035E77975D8}"/>
          </ac:picMkLst>
        </pc:picChg>
        <pc:cxnChg chg="mod">
          <ac:chgData name="Raina Burditt" userId="cba5cbf9-5b8d-466b-a5e6-ad3f6bf4fb8b" providerId="ADAL" clId="{B4EB6E3E-66AA-094C-BE28-E0710EE98D0E}" dt="2019-04-22T20:43:53.090" v="4143" actId="1076"/>
          <ac:cxnSpMkLst>
            <pc:docMk/>
            <pc:sldMk cId="3942896645" sldId="455"/>
            <ac:cxnSpMk id="8" creationId="{294FCD52-61C7-8D44-9E90-620AEBF0C8EF}"/>
          </ac:cxnSpMkLst>
        </pc:cxnChg>
      </pc:sldChg>
      <pc:sldChg chg="addSp delSp modSp add">
        <pc:chgData name="Raina Burditt" userId="cba5cbf9-5b8d-466b-a5e6-ad3f6bf4fb8b" providerId="ADAL" clId="{B4EB6E3E-66AA-094C-BE28-E0710EE98D0E}" dt="2019-04-22T20:56:19.734" v="4761" actId="478"/>
        <pc:sldMkLst>
          <pc:docMk/>
          <pc:sldMk cId="385265638" sldId="456"/>
        </pc:sldMkLst>
        <pc:spChg chg="mod">
          <ac:chgData name="Raina Burditt" userId="cba5cbf9-5b8d-466b-a5e6-ad3f6bf4fb8b" providerId="ADAL" clId="{B4EB6E3E-66AA-094C-BE28-E0710EE98D0E}" dt="2019-04-22T20:44:31.417" v="4161" actId="14100"/>
          <ac:spMkLst>
            <pc:docMk/>
            <pc:sldMk cId="385265638" sldId="456"/>
            <ac:spMk id="10" creationId="{0CA7AF29-2170-9A40-9A06-762B8B9B7F24}"/>
          </ac:spMkLst>
        </pc:spChg>
        <pc:spChg chg="mod">
          <ac:chgData name="Raina Burditt" userId="cba5cbf9-5b8d-466b-a5e6-ad3f6bf4fb8b" providerId="ADAL" clId="{B4EB6E3E-66AA-094C-BE28-E0710EE98D0E}" dt="2019-04-22T20:45:12.737" v="4199" actId="1076"/>
          <ac:spMkLst>
            <pc:docMk/>
            <pc:sldMk cId="385265638" sldId="456"/>
            <ac:spMk id="11" creationId="{E5D30BAD-B246-EB43-B799-4B551A7EF198}"/>
          </ac:spMkLst>
        </pc:spChg>
        <pc:spChg chg="add del mod">
          <ac:chgData name="Raina Burditt" userId="cba5cbf9-5b8d-466b-a5e6-ad3f6bf4fb8b" providerId="ADAL" clId="{B4EB6E3E-66AA-094C-BE28-E0710EE98D0E}" dt="2019-04-22T20:56:19.734" v="4761" actId="478"/>
          <ac:spMkLst>
            <pc:docMk/>
            <pc:sldMk cId="385265638" sldId="456"/>
            <ac:spMk id="12" creationId="{9AE90F31-DC3F-B842-91E4-B9C78A487CA2}"/>
          </ac:spMkLst>
        </pc:spChg>
        <pc:picChg chg="add del mod">
          <ac:chgData name="Raina Burditt" userId="cba5cbf9-5b8d-466b-a5e6-ad3f6bf4fb8b" providerId="ADAL" clId="{B4EB6E3E-66AA-094C-BE28-E0710EE98D0E}" dt="2019-04-22T20:44:08.505" v="4153" actId="478"/>
          <ac:picMkLst>
            <pc:docMk/>
            <pc:sldMk cId="385265638" sldId="456"/>
            <ac:picMk id="2" creationId="{41D93D2C-37DE-654A-9B73-35D5CDCE7AC0}"/>
          </ac:picMkLst>
        </pc:picChg>
        <pc:picChg chg="add mod">
          <ac:chgData name="Raina Burditt" userId="cba5cbf9-5b8d-466b-a5e6-ad3f6bf4fb8b" providerId="ADAL" clId="{B4EB6E3E-66AA-094C-BE28-E0710EE98D0E}" dt="2019-04-22T20:44:26.152" v="4159" actId="1076"/>
          <ac:picMkLst>
            <pc:docMk/>
            <pc:sldMk cId="385265638" sldId="456"/>
            <ac:picMk id="3" creationId="{22297FA8-7187-F348-8466-1FF7BB687833}"/>
          </ac:picMkLst>
        </pc:picChg>
        <pc:picChg chg="del">
          <ac:chgData name="Raina Burditt" userId="cba5cbf9-5b8d-466b-a5e6-ad3f6bf4fb8b" providerId="ADAL" clId="{B4EB6E3E-66AA-094C-BE28-E0710EE98D0E}" dt="2019-04-22T20:43:32.751" v="4138" actId="478"/>
          <ac:picMkLst>
            <pc:docMk/>
            <pc:sldMk cId="385265638" sldId="456"/>
            <ac:picMk id="4" creationId="{E06D8082-684C-7744-BE8F-B035E77975D8}"/>
          </ac:picMkLst>
        </pc:picChg>
        <pc:picChg chg="add del">
          <ac:chgData name="Raina Burditt" userId="cba5cbf9-5b8d-466b-a5e6-ad3f6bf4fb8b" providerId="ADAL" clId="{B4EB6E3E-66AA-094C-BE28-E0710EE98D0E}" dt="2019-04-22T20:44:34.702" v="4163"/>
          <ac:picMkLst>
            <pc:docMk/>
            <pc:sldMk cId="385265638" sldId="456"/>
            <ac:picMk id="9" creationId="{2D4057F3-34D6-EF49-B472-A7CB419D642E}"/>
          </ac:picMkLst>
        </pc:picChg>
        <pc:cxnChg chg="mod">
          <ac:chgData name="Raina Burditt" userId="cba5cbf9-5b8d-466b-a5e6-ad3f6bf4fb8b" providerId="ADAL" clId="{B4EB6E3E-66AA-094C-BE28-E0710EE98D0E}" dt="2019-04-22T20:44:53.666" v="4186" actId="1036"/>
          <ac:cxnSpMkLst>
            <pc:docMk/>
            <pc:sldMk cId="385265638" sldId="456"/>
            <ac:cxnSpMk id="8" creationId="{294FCD52-61C7-8D44-9E90-620AEBF0C8EF}"/>
          </ac:cxnSpMkLst>
        </pc:cxnChg>
      </pc:sldChg>
      <pc:sldChg chg="addSp delSp modSp add">
        <pc:chgData name="Raina Burditt" userId="cba5cbf9-5b8d-466b-a5e6-ad3f6bf4fb8b" providerId="ADAL" clId="{B4EB6E3E-66AA-094C-BE28-E0710EE98D0E}" dt="2019-04-22T20:49:35.132" v="4353" actId="1076"/>
        <pc:sldMkLst>
          <pc:docMk/>
          <pc:sldMk cId="3267488380" sldId="458"/>
        </pc:sldMkLst>
        <pc:spChg chg="add mod">
          <ac:chgData name="Raina Burditt" userId="cba5cbf9-5b8d-466b-a5e6-ad3f6bf4fb8b" providerId="ADAL" clId="{B4EB6E3E-66AA-094C-BE28-E0710EE98D0E}" dt="2019-04-22T20:49:20.204" v="4351" actId="20577"/>
          <ac:spMkLst>
            <pc:docMk/>
            <pc:sldMk cId="3267488380" sldId="458"/>
            <ac:spMk id="6" creationId="{A8B49C62-9B8A-254D-86E4-E45BFBAF1EBA}"/>
          </ac:spMkLst>
        </pc:spChg>
        <pc:spChg chg="add mod">
          <ac:chgData name="Raina Burditt" userId="cba5cbf9-5b8d-466b-a5e6-ad3f6bf4fb8b" providerId="ADAL" clId="{B4EB6E3E-66AA-094C-BE28-E0710EE98D0E}" dt="2019-04-22T20:49:17.028" v="4345" actId="14100"/>
          <ac:spMkLst>
            <pc:docMk/>
            <pc:sldMk cId="3267488380" sldId="458"/>
            <ac:spMk id="7" creationId="{FA289DA8-5F0B-234A-92AC-8DAB9BA91F53}"/>
          </ac:spMkLst>
        </pc:spChg>
        <pc:spChg chg="mod">
          <ac:chgData name="Raina Burditt" userId="cba5cbf9-5b8d-466b-a5e6-ad3f6bf4fb8b" providerId="ADAL" clId="{B4EB6E3E-66AA-094C-BE28-E0710EE98D0E}" dt="2019-04-22T20:48:11.115" v="4335" actId="1076"/>
          <ac:spMkLst>
            <pc:docMk/>
            <pc:sldMk cId="3267488380" sldId="458"/>
            <ac:spMk id="11" creationId="{E5D30BAD-B246-EB43-B799-4B551A7EF198}"/>
          </ac:spMkLst>
        </pc:spChg>
        <pc:picChg chg="add mod">
          <ac:chgData name="Raina Burditt" userId="cba5cbf9-5b8d-466b-a5e6-ad3f6bf4fb8b" providerId="ADAL" clId="{B4EB6E3E-66AA-094C-BE28-E0710EE98D0E}" dt="2019-04-22T20:49:10.021" v="4342" actId="1076"/>
          <ac:picMkLst>
            <pc:docMk/>
            <pc:sldMk cId="3267488380" sldId="458"/>
            <ac:picMk id="2" creationId="{B2853BD4-DF64-FD4E-8F1D-2983F2884FDC}"/>
          </ac:picMkLst>
        </pc:picChg>
        <pc:picChg chg="del">
          <ac:chgData name="Raina Burditt" userId="cba5cbf9-5b8d-466b-a5e6-ad3f6bf4fb8b" providerId="ADAL" clId="{B4EB6E3E-66AA-094C-BE28-E0710EE98D0E}" dt="2019-04-22T20:48:11.941" v="4336" actId="478"/>
          <ac:picMkLst>
            <pc:docMk/>
            <pc:sldMk cId="3267488380" sldId="458"/>
            <ac:picMk id="4" creationId="{B6451DB4-B271-2143-94C2-202504EA1877}"/>
          </ac:picMkLst>
        </pc:picChg>
        <pc:picChg chg="add mod">
          <ac:chgData name="Raina Burditt" userId="cba5cbf9-5b8d-466b-a5e6-ad3f6bf4fb8b" providerId="ADAL" clId="{B4EB6E3E-66AA-094C-BE28-E0710EE98D0E}" dt="2019-04-22T20:49:35.132" v="4353" actId="1076"/>
          <ac:picMkLst>
            <pc:docMk/>
            <pc:sldMk cId="3267488380" sldId="458"/>
            <ac:picMk id="8" creationId="{5C600CB8-2455-AA47-8357-ED4DED19B8E6}"/>
          </ac:picMkLst>
        </pc:picChg>
        <pc:cxnChg chg="add mod">
          <ac:chgData name="Raina Burditt" userId="cba5cbf9-5b8d-466b-a5e6-ad3f6bf4fb8b" providerId="ADAL" clId="{B4EB6E3E-66AA-094C-BE28-E0710EE98D0E}" dt="2019-04-22T20:49:07.940" v="4341" actId="1076"/>
          <ac:cxnSpMkLst>
            <pc:docMk/>
            <pc:sldMk cId="3267488380" sldId="458"/>
            <ac:cxnSpMk id="5" creationId="{488FE779-A8F5-0A46-B601-3F76BB60CC15}"/>
          </ac:cxnSpMkLst>
        </pc:cxnChg>
      </pc:sldChg>
      <pc:sldChg chg="addSp delSp modSp add">
        <pc:chgData name="Raina Burditt" userId="cba5cbf9-5b8d-466b-a5e6-ad3f6bf4fb8b" providerId="ADAL" clId="{B4EB6E3E-66AA-094C-BE28-E0710EE98D0E}" dt="2019-04-23T19:57:35.129" v="4897" actId="20577"/>
        <pc:sldMkLst>
          <pc:docMk/>
          <pc:sldMk cId="2895416114" sldId="459"/>
        </pc:sldMkLst>
        <pc:spChg chg="mod">
          <ac:chgData name="Raina Burditt" userId="cba5cbf9-5b8d-466b-a5e6-ad3f6bf4fb8b" providerId="ADAL" clId="{B4EB6E3E-66AA-094C-BE28-E0710EE98D0E}" dt="2019-04-23T19:57:35.129" v="4897" actId="20577"/>
          <ac:spMkLst>
            <pc:docMk/>
            <pc:sldMk cId="2895416114" sldId="459"/>
            <ac:spMk id="6" creationId="{A8B49C62-9B8A-254D-86E4-E45BFBAF1EBA}"/>
          </ac:spMkLst>
        </pc:spChg>
        <pc:spChg chg="mod">
          <ac:chgData name="Raina Burditt" userId="cba5cbf9-5b8d-466b-a5e6-ad3f6bf4fb8b" providerId="ADAL" clId="{B4EB6E3E-66AA-094C-BE28-E0710EE98D0E}" dt="2019-04-23T19:57:25.480" v="4891" actId="14100"/>
          <ac:spMkLst>
            <pc:docMk/>
            <pc:sldMk cId="2895416114" sldId="459"/>
            <ac:spMk id="7" creationId="{FA289DA8-5F0B-234A-92AC-8DAB9BA91F53}"/>
          </ac:spMkLst>
        </pc:spChg>
        <pc:spChg chg="mod">
          <ac:chgData name="Raina Burditt" userId="cba5cbf9-5b8d-466b-a5e6-ad3f6bf4fb8b" providerId="ADAL" clId="{B4EB6E3E-66AA-094C-BE28-E0710EE98D0E}" dt="2019-04-22T20:51:43.442" v="4464" actId="20577"/>
          <ac:spMkLst>
            <pc:docMk/>
            <pc:sldMk cId="2895416114" sldId="459"/>
            <ac:spMk id="11" creationId="{E5D30BAD-B246-EB43-B799-4B551A7EF198}"/>
          </ac:spMkLst>
        </pc:spChg>
        <pc:picChg chg="add mod">
          <ac:chgData name="Raina Burditt" userId="cba5cbf9-5b8d-466b-a5e6-ad3f6bf4fb8b" providerId="ADAL" clId="{B4EB6E3E-66AA-094C-BE28-E0710EE98D0E}" dt="2019-04-23T19:57:15.441" v="4889" actId="208"/>
          <ac:picMkLst>
            <pc:docMk/>
            <pc:sldMk cId="2895416114" sldId="459"/>
            <ac:picMk id="2" creationId="{7C4024EE-40E9-8942-8FC3-676B5AD1BFC6}"/>
          </ac:picMkLst>
        </pc:picChg>
        <pc:picChg chg="del">
          <ac:chgData name="Raina Burditt" userId="cba5cbf9-5b8d-466b-a5e6-ad3f6bf4fb8b" providerId="ADAL" clId="{B4EB6E3E-66AA-094C-BE28-E0710EE98D0E}" dt="2019-04-22T20:50:25.971" v="4384" actId="478"/>
          <ac:picMkLst>
            <pc:docMk/>
            <pc:sldMk cId="2895416114" sldId="459"/>
            <ac:picMk id="2" creationId="{B2853BD4-DF64-FD4E-8F1D-2983F2884FDC}"/>
          </ac:picMkLst>
        </pc:picChg>
        <pc:picChg chg="add del mod">
          <ac:chgData name="Raina Burditt" userId="cba5cbf9-5b8d-466b-a5e6-ad3f6bf4fb8b" providerId="ADAL" clId="{B4EB6E3E-66AA-094C-BE28-E0710EE98D0E}" dt="2019-04-23T19:57:07.176" v="4884" actId="478"/>
          <ac:picMkLst>
            <pc:docMk/>
            <pc:sldMk cId="2895416114" sldId="459"/>
            <ac:picMk id="3" creationId="{B9F4884B-8C29-4246-AAA1-313250377680}"/>
          </ac:picMkLst>
        </pc:picChg>
        <pc:picChg chg="del">
          <ac:chgData name="Raina Burditt" userId="cba5cbf9-5b8d-466b-a5e6-ad3f6bf4fb8b" providerId="ADAL" clId="{B4EB6E3E-66AA-094C-BE28-E0710EE98D0E}" dt="2019-04-22T20:50:30.778" v="4388" actId="478"/>
          <ac:picMkLst>
            <pc:docMk/>
            <pc:sldMk cId="2895416114" sldId="459"/>
            <ac:picMk id="8" creationId="{5C600CB8-2455-AA47-8357-ED4DED19B8E6}"/>
          </ac:picMkLst>
        </pc:picChg>
        <pc:picChg chg="add mod">
          <ac:chgData name="Raina Burditt" userId="cba5cbf9-5b8d-466b-a5e6-ad3f6bf4fb8b" providerId="ADAL" clId="{B4EB6E3E-66AA-094C-BE28-E0710EE98D0E}" dt="2019-04-23T19:56:48.441" v="4881" actId="1076"/>
          <ac:picMkLst>
            <pc:docMk/>
            <pc:sldMk cId="2895416114" sldId="459"/>
            <ac:picMk id="8" creationId="{E8632ADB-EC47-2949-BD3F-BE45B7FEA0AE}"/>
          </ac:picMkLst>
        </pc:picChg>
        <pc:picChg chg="add del mod">
          <ac:chgData name="Raina Burditt" userId="cba5cbf9-5b8d-466b-a5e6-ad3f6bf4fb8b" providerId="ADAL" clId="{B4EB6E3E-66AA-094C-BE28-E0710EE98D0E}" dt="2019-04-23T19:56:46.074" v="4879" actId="478"/>
          <ac:picMkLst>
            <pc:docMk/>
            <pc:sldMk cId="2895416114" sldId="459"/>
            <ac:picMk id="9" creationId="{F92160B4-4761-CD4B-89E1-C78F8E89C5AF}"/>
          </ac:picMkLst>
        </pc:picChg>
        <pc:cxnChg chg="mod">
          <ac:chgData name="Raina Burditt" userId="cba5cbf9-5b8d-466b-a5e6-ad3f6bf4fb8b" providerId="ADAL" clId="{B4EB6E3E-66AA-094C-BE28-E0710EE98D0E}" dt="2019-04-22T20:50:58.122" v="4395" actId="1076"/>
          <ac:cxnSpMkLst>
            <pc:docMk/>
            <pc:sldMk cId="2895416114" sldId="459"/>
            <ac:cxnSpMk id="5" creationId="{488FE779-A8F5-0A46-B601-3F76BB60CC15}"/>
          </ac:cxnSpMkLst>
        </pc:cxnChg>
      </pc:sldChg>
      <pc:sldChg chg="addSp delSp modSp add">
        <pc:chgData name="Raina Burditt" userId="cba5cbf9-5b8d-466b-a5e6-ad3f6bf4fb8b" providerId="ADAL" clId="{B4EB6E3E-66AA-094C-BE28-E0710EE98D0E}" dt="2019-04-23T19:51:31.997" v="4767" actId="208"/>
        <pc:sldMkLst>
          <pc:docMk/>
          <pc:sldMk cId="441946582" sldId="460"/>
        </pc:sldMkLst>
        <pc:spChg chg="mod">
          <ac:chgData name="Raina Burditt" userId="cba5cbf9-5b8d-466b-a5e6-ad3f6bf4fb8b" providerId="ADAL" clId="{B4EB6E3E-66AA-094C-BE28-E0710EE98D0E}" dt="2019-04-23T19:51:08.447" v="4763" actId="20577"/>
          <ac:spMkLst>
            <pc:docMk/>
            <pc:sldMk cId="441946582" sldId="460"/>
            <ac:spMk id="6" creationId="{A8B49C62-9B8A-254D-86E4-E45BFBAF1EBA}"/>
          </ac:spMkLst>
        </pc:spChg>
        <pc:spChg chg="del">
          <ac:chgData name="Raina Burditt" userId="cba5cbf9-5b8d-466b-a5e6-ad3f6bf4fb8b" providerId="ADAL" clId="{B4EB6E3E-66AA-094C-BE28-E0710EE98D0E}" dt="2019-04-22T20:53:45.016" v="4756" actId="478"/>
          <ac:spMkLst>
            <pc:docMk/>
            <pc:sldMk cId="441946582" sldId="460"/>
            <ac:spMk id="7" creationId="{FA289DA8-5F0B-234A-92AC-8DAB9BA91F53}"/>
          </ac:spMkLst>
        </pc:spChg>
        <pc:spChg chg="mod">
          <ac:chgData name="Raina Burditt" userId="cba5cbf9-5b8d-466b-a5e6-ad3f6bf4fb8b" providerId="ADAL" clId="{B4EB6E3E-66AA-094C-BE28-E0710EE98D0E}" dt="2019-04-22T20:52:16.246" v="4544" actId="114"/>
          <ac:spMkLst>
            <pc:docMk/>
            <pc:sldMk cId="441946582" sldId="460"/>
            <ac:spMk id="11" creationId="{E5D30BAD-B246-EB43-B799-4B551A7EF198}"/>
          </ac:spMkLst>
        </pc:spChg>
        <pc:picChg chg="add del mod">
          <ac:chgData name="Raina Burditt" userId="cba5cbf9-5b8d-466b-a5e6-ad3f6bf4fb8b" providerId="ADAL" clId="{B4EB6E3E-66AA-094C-BE28-E0710EE98D0E}" dt="2019-04-23T19:51:11.535" v="4764" actId="478"/>
          <ac:picMkLst>
            <pc:docMk/>
            <pc:sldMk cId="441946582" sldId="460"/>
            <ac:picMk id="2" creationId="{7D03A107-C896-E44F-9665-62843F44D4E7}"/>
          </ac:picMkLst>
        </pc:picChg>
        <pc:picChg chg="del">
          <ac:chgData name="Raina Burditt" userId="cba5cbf9-5b8d-466b-a5e6-ad3f6bf4fb8b" providerId="ADAL" clId="{B4EB6E3E-66AA-094C-BE28-E0710EE98D0E}" dt="2019-04-22T20:52:39.817" v="4617" actId="478"/>
          <ac:picMkLst>
            <pc:docMk/>
            <pc:sldMk cId="441946582" sldId="460"/>
            <ac:picMk id="3" creationId="{B9F4884B-8C29-4246-AAA1-313250377680}"/>
          </ac:picMkLst>
        </pc:picChg>
        <pc:picChg chg="add mod">
          <ac:chgData name="Raina Burditt" userId="cba5cbf9-5b8d-466b-a5e6-ad3f6bf4fb8b" providerId="ADAL" clId="{B4EB6E3E-66AA-094C-BE28-E0710EE98D0E}" dt="2019-04-23T19:51:31.997" v="4767" actId="208"/>
          <ac:picMkLst>
            <pc:docMk/>
            <pc:sldMk cId="441946582" sldId="460"/>
            <ac:picMk id="3" creationId="{E88A0E94-2F0F-8641-9476-A27B1D29F1F1}"/>
          </ac:picMkLst>
        </pc:picChg>
        <pc:picChg chg="del">
          <ac:chgData name="Raina Burditt" userId="cba5cbf9-5b8d-466b-a5e6-ad3f6bf4fb8b" providerId="ADAL" clId="{B4EB6E3E-66AA-094C-BE28-E0710EE98D0E}" dt="2019-04-22T20:52:57.064" v="4620" actId="478"/>
          <ac:picMkLst>
            <pc:docMk/>
            <pc:sldMk cId="441946582" sldId="460"/>
            <ac:picMk id="9" creationId="{F92160B4-4761-CD4B-89E1-C78F8E89C5AF}"/>
          </ac:picMkLst>
        </pc:picChg>
        <pc:picChg chg="add mod">
          <ac:chgData name="Raina Burditt" userId="cba5cbf9-5b8d-466b-a5e6-ad3f6bf4fb8b" providerId="ADAL" clId="{B4EB6E3E-66AA-094C-BE28-E0710EE98D0E}" dt="2019-04-22T20:53:14.152" v="4622" actId="1076"/>
          <ac:picMkLst>
            <pc:docMk/>
            <pc:sldMk cId="441946582" sldId="460"/>
            <ac:picMk id="10" creationId="{83868BC7-A677-7446-91CE-ABF1ECFEBC33}"/>
          </ac:picMkLst>
        </pc:picChg>
        <pc:cxnChg chg="del">
          <ac:chgData name="Raina Burditt" userId="cba5cbf9-5b8d-466b-a5e6-ad3f6bf4fb8b" providerId="ADAL" clId="{B4EB6E3E-66AA-094C-BE28-E0710EE98D0E}" dt="2019-04-22T20:53:46.120" v="4757" actId="478"/>
          <ac:cxnSpMkLst>
            <pc:docMk/>
            <pc:sldMk cId="441946582" sldId="460"/>
            <ac:cxnSpMk id="5" creationId="{488FE779-A8F5-0A46-B601-3F76BB60CC15}"/>
          </ac:cxnSpMkLst>
        </pc:cxnChg>
      </pc:sldChg>
      <pc:sldChg chg="addSp delSp modSp add modAnim">
        <pc:chgData name="Raina Burditt" userId="cba5cbf9-5b8d-466b-a5e6-ad3f6bf4fb8b" providerId="ADAL" clId="{B4EB6E3E-66AA-094C-BE28-E0710EE98D0E}" dt="2019-04-23T19:56:21.612" v="4869"/>
        <pc:sldMkLst>
          <pc:docMk/>
          <pc:sldMk cId="3566507857" sldId="461"/>
        </pc:sldMkLst>
        <pc:spChg chg="del">
          <ac:chgData name="Raina Burditt" userId="cba5cbf9-5b8d-466b-a5e6-ad3f6bf4fb8b" providerId="ADAL" clId="{B4EB6E3E-66AA-094C-BE28-E0710EE98D0E}" dt="2019-04-23T19:52:11.073" v="4840" actId="478"/>
          <ac:spMkLst>
            <pc:docMk/>
            <pc:sldMk cId="3566507857" sldId="461"/>
            <ac:spMk id="6" creationId="{A8B49C62-9B8A-254D-86E4-E45BFBAF1EBA}"/>
          </ac:spMkLst>
        </pc:spChg>
        <pc:spChg chg="mod">
          <ac:chgData name="Raina Burditt" userId="cba5cbf9-5b8d-466b-a5e6-ad3f6bf4fb8b" providerId="ADAL" clId="{B4EB6E3E-66AA-094C-BE28-E0710EE98D0E}" dt="2019-04-23T19:52:07.430" v="4837" actId="1076"/>
          <ac:spMkLst>
            <pc:docMk/>
            <pc:sldMk cId="3566507857" sldId="461"/>
            <ac:spMk id="11" creationId="{E5D30BAD-B246-EB43-B799-4B551A7EF198}"/>
          </ac:spMkLst>
        </pc:spChg>
        <pc:picChg chg="add mod">
          <ac:chgData name="Raina Burditt" userId="cba5cbf9-5b8d-466b-a5e6-ad3f6bf4fb8b" providerId="ADAL" clId="{B4EB6E3E-66AA-094C-BE28-E0710EE98D0E}" dt="2019-04-23T19:56:11.035" v="4864" actId="1076"/>
          <ac:picMkLst>
            <pc:docMk/>
            <pc:sldMk cId="3566507857" sldId="461"/>
            <ac:picMk id="2" creationId="{2E62FDDC-72C8-5341-B2EB-B26E3205B3DA}"/>
          </ac:picMkLst>
        </pc:picChg>
        <pc:picChg chg="del">
          <ac:chgData name="Raina Burditt" userId="cba5cbf9-5b8d-466b-a5e6-ad3f6bf4fb8b" providerId="ADAL" clId="{B4EB6E3E-66AA-094C-BE28-E0710EE98D0E}" dt="2019-04-23T19:52:09.807" v="4839" actId="478"/>
          <ac:picMkLst>
            <pc:docMk/>
            <pc:sldMk cId="3566507857" sldId="461"/>
            <ac:picMk id="3" creationId="{E88A0E94-2F0F-8641-9476-A27B1D29F1F1}"/>
          </ac:picMkLst>
        </pc:picChg>
        <pc:picChg chg="add mod">
          <ac:chgData name="Raina Burditt" userId="cba5cbf9-5b8d-466b-a5e6-ad3f6bf4fb8b" providerId="ADAL" clId="{B4EB6E3E-66AA-094C-BE28-E0710EE98D0E}" dt="2019-04-23T19:56:16.905" v="4867" actId="1076"/>
          <ac:picMkLst>
            <pc:docMk/>
            <pc:sldMk cId="3566507857" sldId="461"/>
            <ac:picMk id="4" creationId="{DA3EB7FB-7A7E-9A42-9A59-B6B8B2D03764}"/>
          </ac:picMkLst>
        </pc:picChg>
        <pc:picChg chg="add mod">
          <ac:chgData name="Raina Burditt" userId="cba5cbf9-5b8d-466b-a5e6-ad3f6bf4fb8b" providerId="ADAL" clId="{B4EB6E3E-66AA-094C-BE28-E0710EE98D0E}" dt="2019-04-23T19:56:11.035" v="4864" actId="1076"/>
          <ac:picMkLst>
            <pc:docMk/>
            <pc:sldMk cId="3566507857" sldId="461"/>
            <ac:picMk id="7" creationId="{FF8252A0-7A32-8E46-9C63-1604C01719B3}"/>
          </ac:picMkLst>
        </pc:picChg>
        <pc:picChg chg="add mod">
          <ac:chgData name="Raina Burditt" userId="cba5cbf9-5b8d-466b-a5e6-ad3f6bf4fb8b" providerId="ADAL" clId="{B4EB6E3E-66AA-094C-BE28-E0710EE98D0E}" dt="2019-04-23T19:56:11.035" v="4864" actId="1076"/>
          <ac:picMkLst>
            <pc:docMk/>
            <pc:sldMk cId="3566507857" sldId="461"/>
            <ac:picMk id="8" creationId="{30A1DD5C-DFF4-EB4A-A831-510C2229AFA0}"/>
          </ac:picMkLst>
        </pc:picChg>
        <pc:picChg chg="add mod">
          <ac:chgData name="Raina Burditt" userId="cba5cbf9-5b8d-466b-a5e6-ad3f6bf4fb8b" providerId="ADAL" clId="{B4EB6E3E-66AA-094C-BE28-E0710EE98D0E}" dt="2019-04-23T19:56:11.035" v="4864" actId="1076"/>
          <ac:picMkLst>
            <pc:docMk/>
            <pc:sldMk cId="3566507857" sldId="461"/>
            <ac:picMk id="9" creationId="{C816305A-733C-7C49-9DFD-327775AAF30A}"/>
          </ac:picMkLst>
        </pc:picChg>
        <pc:picChg chg="del">
          <ac:chgData name="Raina Burditt" userId="cba5cbf9-5b8d-466b-a5e6-ad3f6bf4fb8b" providerId="ADAL" clId="{B4EB6E3E-66AA-094C-BE28-E0710EE98D0E}" dt="2019-04-23T19:52:08.982" v="4838" actId="478"/>
          <ac:picMkLst>
            <pc:docMk/>
            <pc:sldMk cId="3566507857" sldId="461"/>
            <ac:picMk id="10" creationId="{83868BC7-A677-7446-91CE-ABF1ECFEBC33}"/>
          </ac:picMkLst>
        </pc:picChg>
        <pc:picChg chg="add mod">
          <ac:chgData name="Raina Burditt" userId="cba5cbf9-5b8d-466b-a5e6-ad3f6bf4fb8b" providerId="ADAL" clId="{B4EB6E3E-66AA-094C-BE28-E0710EE98D0E}" dt="2019-04-23T19:56:11.035" v="4864" actId="1076"/>
          <ac:picMkLst>
            <pc:docMk/>
            <pc:sldMk cId="3566507857" sldId="461"/>
            <ac:picMk id="12" creationId="{F29FEA25-5C0A-C54C-BFA1-D5F19FCD1001}"/>
          </ac:picMkLst>
        </pc:picChg>
        <pc:picChg chg="add mod">
          <ac:chgData name="Raina Burditt" userId="cba5cbf9-5b8d-466b-a5e6-ad3f6bf4fb8b" providerId="ADAL" clId="{B4EB6E3E-66AA-094C-BE28-E0710EE98D0E}" dt="2019-04-23T19:56:11.035" v="4864" actId="1076"/>
          <ac:picMkLst>
            <pc:docMk/>
            <pc:sldMk cId="3566507857" sldId="461"/>
            <ac:picMk id="13" creationId="{99340F11-F3B9-5D41-A045-277F89F2E597}"/>
          </ac:picMkLst>
        </pc:picChg>
      </pc:sldChg>
      <pc:sldChg chg="addSp modSp add">
        <pc:chgData name="Raina Burditt" userId="cba5cbf9-5b8d-466b-a5e6-ad3f6bf4fb8b" providerId="ADAL" clId="{B4EB6E3E-66AA-094C-BE28-E0710EE98D0E}" dt="2019-04-23T20:08:59.629" v="5214" actId="20577"/>
        <pc:sldMkLst>
          <pc:docMk/>
          <pc:sldMk cId="739081765" sldId="462"/>
        </pc:sldMkLst>
        <pc:spChg chg="mod">
          <ac:chgData name="Raina Burditt" userId="cba5cbf9-5b8d-466b-a5e6-ad3f6bf4fb8b" providerId="ADAL" clId="{B4EB6E3E-66AA-094C-BE28-E0710EE98D0E}" dt="2019-04-23T20:08:59.629" v="5214" actId="20577"/>
          <ac:spMkLst>
            <pc:docMk/>
            <pc:sldMk cId="739081765" sldId="462"/>
            <ac:spMk id="5" creationId="{00000000-0000-0000-0000-000000000000}"/>
          </ac:spMkLst>
        </pc:spChg>
        <pc:spChg chg="add mod">
          <ac:chgData name="Raina Burditt" userId="cba5cbf9-5b8d-466b-a5e6-ad3f6bf4fb8b" providerId="ADAL" clId="{B4EB6E3E-66AA-094C-BE28-E0710EE98D0E}" dt="2019-04-23T20:01:01.653" v="5193" actId="1076"/>
          <ac:spMkLst>
            <pc:docMk/>
            <pc:sldMk cId="739081765" sldId="462"/>
            <ac:spMk id="6" creationId="{102847BC-5D8E-8641-914B-2E837741398F}"/>
          </ac:spMkLst>
        </pc:spChg>
        <pc:spChg chg="mod">
          <ac:chgData name="Raina Burditt" userId="cba5cbf9-5b8d-466b-a5e6-ad3f6bf4fb8b" providerId="ADAL" clId="{B4EB6E3E-66AA-094C-BE28-E0710EE98D0E}" dt="2019-04-23T20:00:34.613" v="5189" actId="1076"/>
          <ac:spMkLst>
            <pc:docMk/>
            <pc:sldMk cId="739081765" sldId="462"/>
            <ac:spMk id="10" creationId="{071E0F27-00A4-9840-BB99-7938FB01BD0F}"/>
          </ac:spMkLst>
        </pc:spChg>
      </pc:sldChg>
      <pc:sldChg chg="addSp delSp modSp add delAnim">
        <pc:chgData name="Raina Burditt" userId="cba5cbf9-5b8d-466b-a5e6-ad3f6bf4fb8b" providerId="ADAL" clId="{B4EB6E3E-66AA-094C-BE28-E0710EE98D0E}" dt="2019-04-23T20:22:52.438" v="5369" actId="14100"/>
        <pc:sldMkLst>
          <pc:docMk/>
          <pc:sldMk cId="2786200092" sldId="463"/>
        </pc:sldMkLst>
        <pc:spChg chg="mod">
          <ac:chgData name="Raina Burditt" userId="cba5cbf9-5b8d-466b-a5e6-ad3f6bf4fb8b" providerId="ADAL" clId="{B4EB6E3E-66AA-094C-BE28-E0710EE98D0E}" dt="2019-04-23T20:01:22.392" v="5212" actId="20577"/>
          <ac:spMkLst>
            <pc:docMk/>
            <pc:sldMk cId="2786200092" sldId="463"/>
            <ac:spMk id="11" creationId="{E5D30BAD-B246-EB43-B799-4B551A7EF198}"/>
          </ac:spMkLst>
        </pc:spChg>
        <pc:spChg chg="add mod">
          <ac:chgData name="Raina Burditt" userId="cba5cbf9-5b8d-466b-a5e6-ad3f6bf4fb8b" providerId="ADAL" clId="{B4EB6E3E-66AA-094C-BE28-E0710EE98D0E}" dt="2019-04-23T20:22:00.728" v="5343" actId="14100"/>
          <ac:spMkLst>
            <pc:docMk/>
            <pc:sldMk cId="2786200092" sldId="463"/>
            <ac:spMk id="15" creationId="{2F59BB5C-E187-924C-A571-F35916A6E54A}"/>
          </ac:spMkLst>
        </pc:spChg>
        <pc:spChg chg="add mod">
          <ac:chgData name="Raina Burditt" userId="cba5cbf9-5b8d-466b-a5e6-ad3f6bf4fb8b" providerId="ADAL" clId="{B4EB6E3E-66AA-094C-BE28-E0710EE98D0E}" dt="2019-04-23T20:22:07.423" v="5347" actId="14100"/>
          <ac:spMkLst>
            <pc:docMk/>
            <pc:sldMk cId="2786200092" sldId="463"/>
            <ac:spMk id="16" creationId="{70CB7B2D-693F-8D46-8B0A-67BF21A0F0CB}"/>
          </ac:spMkLst>
        </pc:spChg>
        <pc:spChg chg="add mod">
          <ac:chgData name="Raina Burditt" userId="cba5cbf9-5b8d-466b-a5e6-ad3f6bf4fb8b" providerId="ADAL" clId="{B4EB6E3E-66AA-094C-BE28-E0710EE98D0E}" dt="2019-04-23T20:22:17.111" v="5352" actId="14100"/>
          <ac:spMkLst>
            <pc:docMk/>
            <pc:sldMk cId="2786200092" sldId="463"/>
            <ac:spMk id="17" creationId="{E618646E-2564-9D4F-A8CC-7188CED24837}"/>
          </ac:spMkLst>
        </pc:spChg>
        <pc:spChg chg="add mod">
          <ac:chgData name="Raina Burditt" userId="cba5cbf9-5b8d-466b-a5e6-ad3f6bf4fb8b" providerId="ADAL" clId="{B4EB6E3E-66AA-094C-BE28-E0710EE98D0E}" dt="2019-04-23T20:22:22.640" v="5354" actId="1076"/>
          <ac:spMkLst>
            <pc:docMk/>
            <pc:sldMk cId="2786200092" sldId="463"/>
            <ac:spMk id="18" creationId="{5DE84A6A-810E-CD46-8FD6-4B67F7B97B17}"/>
          </ac:spMkLst>
        </pc:spChg>
        <pc:spChg chg="add mod">
          <ac:chgData name="Raina Burditt" userId="cba5cbf9-5b8d-466b-a5e6-ad3f6bf4fb8b" providerId="ADAL" clId="{B4EB6E3E-66AA-094C-BE28-E0710EE98D0E}" dt="2019-04-23T20:22:33.793" v="5360" actId="1076"/>
          <ac:spMkLst>
            <pc:docMk/>
            <pc:sldMk cId="2786200092" sldId="463"/>
            <ac:spMk id="19" creationId="{EDA264AF-C823-A842-AA7B-88B2FFCBA77B}"/>
          </ac:spMkLst>
        </pc:spChg>
        <pc:spChg chg="add mod">
          <ac:chgData name="Raina Burditt" userId="cba5cbf9-5b8d-466b-a5e6-ad3f6bf4fb8b" providerId="ADAL" clId="{B4EB6E3E-66AA-094C-BE28-E0710EE98D0E}" dt="2019-04-23T20:22:45.119" v="5366" actId="14100"/>
          <ac:spMkLst>
            <pc:docMk/>
            <pc:sldMk cId="2786200092" sldId="463"/>
            <ac:spMk id="20" creationId="{DD005644-5F71-994F-984F-B9CDC52A5203}"/>
          </ac:spMkLst>
        </pc:spChg>
        <pc:spChg chg="add mod">
          <ac:chgData name="Raina Burditt" userId="cba5cbf9-5b8d-466b-a5e6-ad3f6bf4fb8b" providerId="ADAL" clId="{B4EB6E3E-66AA-094C-BE28-E0710EE98D0E}" dt="2019-04-23T20:22:52.438" v="5369" actId="14100"/>
          <ac:spMkLst>
            <pc:docMk/>
            <pc:sldMk cId="2786200092" sldId="463"/>
            <ac:spMk id="21" creationId="{C8045C7D-3C26-B244-A695-F8D6B02E8EC0}"/>
          </ac:spMkLst>
        </pc:spChg>
        <pc:picChg chg="del">
          <ac:chgData name="Raina Burditt" userId="cba5cbf9-5b8d-466b-a5e6-ad3f6bf4fb8b" providerId="ADAL" clId="{B4EB6E3E-66AA-094C-BE28-E0710EE98D0E}" dt="2019-04-23T20:16:11.319" v="5260" actId="478"/>
          <ac:picMkLst>
            <pc:docMk/>
            <pc:sldMk cId="2786200092" sldId="463"/>
            <ac:picMk id="2" creationId="{2E62FDDC-72C8-5341-B2EB-B26E3205B3DA}"/>
          </ac:picMkLst>
        </pc:picChg>
        <pc:picChg chg="add mod">
          <ac:chgData name="Raina Burditt" userId="cba5cbf9-5b8d-466b-a5e6-ad3f6bf4fb8b" providerId="ADAL" clId="{B4EB6E3E-66AA-094C-BE28-E0710EE98D0E}" dt="2019-04-23T20:21:38.378" v="5332" actId="1076"/>
          <ac:picMkLst>
            <pc:docMk/>
            <pc:sldMk cId="2786200092" sldId="463"/>
            <ac:picMk id="3" creationId="{267801CD-B8B0-C646-A737-E8BFBDE75C5E}"/>
          </ac:picMkLst>
        </pc:picChg>
        <pc:picChg chg="del">
          <ac:chgData name="Raina Burditt" userId="cba5cbf9-5b8d-466b-a5e6-ad3f6bf4fb8b" providerId="ADAL" clId="{B4EB6E3E-66AA-094C-BE28-E0710EE98D0E}" dt="2019-04-23T20:16:12.896" v="5262" actId="478"/>
          <ac:picMkLst>
            <pc:docMk/>
            <pc:sldMk cId="2786200092" sldId="463"/>
            <ac:picMk id="4" creationId="{DA3EB7FB-7A7E-9A42-9A59-B6B8B2D03764}"/>
          </ac:picMkLst>
        </pc:picChg>
        <pc:picChg chg="add mod">
          <ac:chgData name="Raina Burditt" userId="cba5cbf9-5b8d-466b-a5e6-ad3f6bf4fb8b" providerId="ADAL" clId="{B4EB6E3E-66AA-094C-BE28-E0710EE98D0E}" dt="2019-04-23T20:21:39.290" v="5333" actId="1076"/>
          <ac:picMkLst>
            <pc:docMk/>
            <pc:sldMk cId="2786200092" sldId="463"/>
            <ac:picMk id="5" creationId="{F6F45E5F-1011-F14A-B390-4377D8DDB58F}"/>
          </ac:picMkLst>
        </pc:picChg>
        <pc:picChg chg="add mod">
          <ac:chgData name="Raina Burditt" userId="cba5cbf9-5b8d-466b-a5e6-ad3f6bf4fb8b" providerId="ADAL" clId="{B4EB6E3E-66AA-094C-BE28-E0710EE98D0E}" dt="2019-04-23T20:21:41.280" v="5334" actId="1076"/>
          <ac:picMkLst>
            <pc:docMk/>
            <pc:sldMk cId="2786200092" sldId="463"/>
            <ac:picMk id="6" creationId="{33021537-655D-F447-B200-E861B3634478}"/>
          </ac:picMkLst>
        </pc:picChg>
        <pc:picChg chg="mod">
          <ac:chgData name="Raina Burditt" userId="cba5cbf9-5b8d-466b-a5e6-ad3f6bf4fb8b" providerId="ADAL" clId="{B4EB6E3E-66AA-094C-BE28-E0710EE98D0E}" dt="2019-04-23T20:19:35.127" v="5312" actId="1076"/>
          <ac:picMkLst>
            <pc:docMk/>
            <pc:sldMk cId="2786200092" sldId="463"/>
            <ac:picMk id="7" creationId="{FF8252A0-7A32-8E46-9C63-1604C01719B3}"/>
          </ac:picMkLst>
        </pc:picChg>
        <pc:picChg chg="mod">
          <ac:chgData name="Raina Burditt" userId="cba5cbf9-5b8d-466b-a5e6-ad3f6bf4fb8b" providerId="ADAL" clId="{B4EB6E3E-66AA-094C-BE28-E0710EE98D0E}" dt="2019-04-23T20:21:17.296" v="5320" actId="1076"/>
          <ac:picMkLst>
            <pc:docMk/>
            <pc:sldMk cId="2786200092" sldId="463"/>
            <ac:picMk id="8" creationId="{30A1DD5C-DFF4-EB4A-A831-510C2229AFA0}"/>
          </ac:picMkLst>
        </pc:picChg>
        <pc:picChg chg="mod">
          <ac:chgData name="Raina Burditt" userId="cba5cbf9-5b8d-466b-a5e6-ad3f6bf4fb8b" providerId="ADAL" clId="{B4EB6E3E-66AA-094C-BE28-E0710EE98D0E}" dt="2019-04-23T20:21:44.089" v="5336" actId="1076"/>
          <ac:picMkLst>
            <pc:docMk/>
            <pc:sldMk cId="2786200092" sldId="463"/>
            <ac:picMk id="9" creationId="{C816305A-733C-7C49-9DFD-327775AAF30A}"/>
          </ac:picMkLst>
        </pc:picChg>
        <pc:picChg chg="add mod">
          <ac:chgData name="Raina Burditt" userId="cba5cbf9-5b8d-466b-a5e6-ad3f6bf4fb8b" providerId="ADAL" clId="{B4EB6E3E-66AA-094C-BE28-E0710EE98D0E}" dt="2019-04-23T20:21:47.400" v="5339" actId="1076"/>
          <ac:picMkLst>
            <pc:docMk/>
            <pc:sldMk cId="2786200092" sldId="463"/>
            <ac:picMk id="10" creationId="{8F29E1E9-411A-904C-B950-B47B65B0EB23}"/>
          </ac:picMkLst>
        </pc:picChg>
        <pc:picChg chg="del">
          <ac:chgData name="Raina Burditt" userId="cba5cbf9-5b8d-466b-a5e6-ad3f6bf4fb8b" providerId="ADAL" clId="{B4EB6E3E-66AA-094C-BE28-E0710EE98D0E}" dt="2019-04-23T20:16:11.982" v="5261" actId="478"/>
          <ac:picMkLst>
            <pc:docMk/>
            <pc:sldMk cId="2786200092" sldId="463"/>
            <ac:picMk id="12" creationId="{F29FEA25-5C0A-C54C-BFA1-D5F19FCD1001}"/>
          </ac:picMkLst>
        </pc:picChg>
        <pc:picChg chg="del">
          <ac:chgData name="Raina Burditt" userId="cba5cbf9-5b8d-466b-a5e6-ad3f6bf4fb8b" providerId="ADAL" clId="{B4EB6E3E-66AA-094C-BE28-E0710EE98D0E}" dt="2019-04-23T20:16:14.122" v="5263" actId="478"/>
          <ac:picMkLst>
            <pc:docMk/>
            <pc:sldMk cId="2786200092" sldId="463"/>
            <ac:picMk id="13" creationId="{99340F11-F3B9-5D41-A045-277F89F2E597}"/>
          </ac:picMkLst>
        </pc:picChg>
        <pc:picChg chg="add mod">
          <ac:chgData name="Raina Burditt" userId="cba5cbf9-5b8d-466b-a5e6-ad3f6bf4fb8b" providerId="ADAL" clId="{B4EB6E3E-66AA-094C-BE28-E0710EE98D0E}" dt="2019-04-23T20:21:42.456" v="5335" actId="1076"/>
          <ac:picMkLst>
            <pc:docMk/>
            <pc:sldMk cId="2786200092" sldId="463"/>
            <ac:picMk id="14" creationId="{F1F0380E-E97A-1244-AD6D-6E324A5B825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040E60-1930-40F4-8B75-5DBEF5494A57}" type="datetimeFigureOut">
              <a:rPr lang="en-GB" smtClean="0"/>
              <a:t>15/05/2019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8BA1B3-D1C4-4423-9687-9EA784F94E05}" type="slidenum">
              <a:rPr lang="en-GB" smtClean="0"/>
              <a:t>‹#›</a:t>
            </a:fld>
            <a:endParaRPr lang="en-GB"/>
          </a:p>
        </p:txBody>
      </p:sp>
    </p:spTree>
    <p:extLst>
      <p:ext uri="{BB962C8B-B14F-4D97-AF65-F5344CB8AC3E}">
        <p14:creationId xmlns:p14="http://schemas.microsoft.com/office/powerpoint/2010/main" val="274411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8BA1B3-D1C4-4423-9687-9EA784F94E05}" type="slidenum">
              <a:rPr lang="en-GB" smtClean="0"/>
              <a:t>3</a:t>
            </a:fld>
            <a:endParaRPr lang="en-GB"/>
          </a:p>
        </p:txBody>
      </p:sp>
    </p:spTree>
    <p:extLst>
      <p:ext uri="{BB962C8B-B14F-4D97-AF65-F5344CB8AC3E}">
        <p14:creationId xmlns:p14="http://schemas.microsoft.com/office/powerpoint/2010/main" val="497145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8BA1B3-D1C4-4423-9687-9EA784F94E05}" type="slidenum">
              <a:rPr lang="en-GB" smtClean="0"/>
              <a:t>31</a:t>
            </a:fld>
            <a:endParaRPr lang="en-GB"/>
          </a:p>
        </p:txBody>
      </p:sp>
    </p:spTree>
    <p:extLst>
      <p:ext uri="{BB962C8B-B14F-4D97-AF65-F5344CB8AC3E}">
        <p14:creationId xmlns:p14="http://schemas.microsoft.com/office/powerpoint/2010/main" val="3304341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308975D-EDAA-41A1-942A-AE0BDD7295BC}" type="datetimeFigureOut">
              <a:rPr lang="en-GB" smtClean="0"/>
              <a:t>15/05/2019</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DF359B9-8A8B-4951-B087-F600429E1F89}" type="slidenum">
              <a:rPr lang="en-GB" smtClean="0"/>
              <a:t>‹#›</a:t>
            </a:fld>
            <a:endParaRPr lang="en-GB"/>
          </a:p>
        </p:txBody>
      </p:sp>
    </p:spTree>
    <p:extLst>
      <p:ext uri="{BB962C8B-B14F-4D97-AF65-F5344CB8AC3E}">
        <p14:creationId xmlns:p14="http://schemas.microsoft.com/office/powerpoint/2010/main" val="2735540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308975D-EDAA-41A1-942A-AE0BDD7295BC}" type="datetimeFigureOut">
              <a:rPr lang="en-GB" smtClean="0"/>
              <a:t>15/05/2019</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DF359B9-8A8B-4951-B087-F600429E1F89}" type="slidenum">
              <a:rPr lang="en-GB" smtClean="0"/>
              <a:t>‹#›</a:t>
            </a:fld>
            <a:endParaRPr lang="en-GB"/>
          </a:p>
        </p:txBody>
      </p:sp>
    </p:spTree>
    <p:extLst>
      <p:ext uri="{BB962C8B-B14F-4D97-AF65-F5344CB8AC3E}">
        <p14:creationId xmlns:p14="http://schemas.microsoft.com/office/powerpoint/2010/main" val="3944111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308975D-EDAA-41A1-942A-AE0BDD7295BC}" type="datetimeFigureOut">
              <a:rPr lang="en-GB" smtClean="0"/>
              <a:t>15/05/2019</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DF359B9-8A8B-4951-B087-F600429E1F89}" type="slidenum">
              <a:rPr lang="en-GB" smtClean="0"/>
              <a:t>‹#›</a:t>
            </a:fld>
            <a:endParaRPr lang="en-GB"/>
          </a:p>
        </p:txBody>
      </p:sp>
    </p:spTree>
    <p:extLst>
      <p:ext uri="{BB962C8B-B14F-4D97-AF65-F5344CB8AC3E}">
        <p14:creationId xmlns:p14="http://schemas.microsoft.com/office/powerpoint/2010/main" val="3698671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308975D-EDAA-41A1-942A-AE0BDD7295BC}" type="datetimeFigureOut">
              <a:rPr lang="en-GB" smtClean="0"/>
              <a:t>15/05/2019</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DF359B9-8A8B-4951-B087-F600429E1F89}" type="slidenum">
              <a:rPr lang="en-GB" smtClean="0"/>
              <a:t>‹#›</a:t>
            </a:fld>
            <a:endParaRPr lang="en-GB"/>
          </a:p>
        </p:txBody>
      </p:sp>
    </p:spTree>
    <p:extLst>
      <p:ext uri="{BB962C8B-B14F-4D97-AF65-F5344CB8AC3E}">
        <p14:creationId xmlns:p14="http://schemas.microsoft.com/office/powerpoint/2010/main" val="3671257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308975D-EDAA-41A1-942A-AE0BDD7295BC}" type="datetimeFigureOut">
              <a:rPr lang="en-GB" smtClean="0"/>
              <a:t>15/05/2019</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DF359B9-8A8B-4951-B087-F600429E1F89}" type="slidenum">
              <a:rPr lang="en-GB" smtClean="0"/>
              <a:t>‹#›</a:t>
            </a:fld>
            <a:endParaRPr lang="en-GB"/>
          </a:p>
        </p:txBody>
      </p:sp>
    </p:spTree>
    <p:extLst>
      <p:ext uri="{BB962C8B-B14F-4D97-AF65-F5344CB8AC3E}">
        <p14:creationId xmlns:p14="http://schemas.microsoft.com/office/powerpoint/2010/main" val="1646023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2308975D-EDAA-41A1-942A-AE0BDD7295BC}" type="datetimeFigureOut">
              <a:rPr lang="en-GB" smtClean="0"/>
              <a:t>15/05/2019</a:t>
            </a:fld>
            <a:endParaRPr lang="en-GB"/>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FDF359B9-8A8B-4951-B087-F600429E1F89}" type="slidenum">
              <a:rPr lang="en-GB" smtClean="0"/>
              <a:t>‹#›</a:t>
            </a:fld>
            <a:endParaRPr lang="en-GB"/>
          </a:p>
        </p:txBody>
      </p:sp>
    </p:spTree>
    <p:extLst>
      <p:ext uri="{BB962C8B-B14F-4D97-AF65-F5344CB8AC3E}">
        <p14:creationId xmlns:p14="http://schemas.microsoft.com/office/powerpoint/2010/main" val="4157580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2308975D-EDAA-41A1-942A-AE0BDD7295BC}" type="datetimeFigureOut">
              <a:rPr lang="en-GB" smtClean="0"/>
              <a:t>15/05/2019</a:t>
            </a:fld>
            <a:endParaRPr lang="en-GB"/>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FDF359B9-8A8B-4951-B087-F600429E1F89}" type="slidenum">
              <a:rPr lang="en-GB" smtClean="0"/>
              <a:t>‹#›</a:t>
            </a:fld>
            <a:endParaRPr lang="en-GB"/>
          </a:p>
        </p:txBody>
      </p:sp>
    </p:spTree>
    <p:extLst>
      <p:ext uri="{BB962C8B-B14F-4D97-AF65-F5344CB8AC3E}">
        <p14:creationId xmlns:p14="http://schemas.microsoft.com/office/powerpoint/2010/main" val="3994931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2308975D-EDAA-41A1-942A-AE0BDD7295BC}" type="datetimeFigureOut">
              <a:rPr lang="en-GB" smtClean="0"/>
              <a:t>15/05/2019</a:t>
            </a:fld>
            <a:endParaRPr lang="en-GB"/>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FDF359B9-8A8B-4951-B087-F600429E1F89}" type="slidenum">
              <a:rPr lang="en-GB" smtClean="0"/>
              <a:t>‹#›</a:t>
            </a:fld>
            <a:endParaRPr lang="en-GB"/>
          </a:p>
        </p:txBody>
      </p:sp>
    </p:spTree>
    <p:extLst>
      <p:ext uri="{BB962C8B-B14F-4D97-AF65-F5344CB8AC3E}">
        <p14:creationId xmlns:p14="http://schemas.microsoft.com/office/powerpoint/2010/main" val="1109017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2308975D-EDAA-41A1-942A-AE0BDD7295BC}" type="datetimeFigureOut">
              <a:rPr lang="en-GB" smtClean="0"/>
              <a:t>15/05/2019</a:t>
            </a:fld>
            <a:endParaRPr lang="en-GB"/>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FDF359B9-8A8B-4951-B087-F600429E1F89}" type="slidenum">
              <a:rPr lang="en-GB" smtClean="0"/>
              <a:t>‹#›</a:t>
            </a:fld>
            <a:endParaRPr lang="en-GB"/>
          </a:p>
        </p:txBody>
      </p:sp>
    </p:spTree>
    <p:extLst>
      <p:ext uri="{BB962C8B-B14F-4D97-AF65-F5344CB8AC3E}">
        <p14:creationId xmlns:p14="http://schemas.microsoft.com/office/powerpoint/2010/main" val="1677101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2308975D-EDAA-41A1-942A-AE0BDD7295BC}" type="datetimeFigureOut">
              <a:rPr lang="en-GB" smtClean="0"/>
              <a:t>15/05/2019</a:t>
            </a:fld>
            <a:endParaRPr lang="en-GB"/>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FDF359B9-8A8B-4951-B087-F600429E1F89}" type="slidenum">
              <a:rPr lang="en-GB" smtClean="0"/>
              <a:t>‹#›</a:t>
            </a:fld>
            <a:endParaRPr lang="en-GB"/>
          </a:p>
        </p:txBody>
      </p:sp>
    </p:spTree>
    <p:extLst>
      <p:ext uri="{BB962C8B-B14F-4D97-AF65-F5344CB8AC3E}">
        <p14:creationId xmlns:p14="http://schemas.microsoft.com/office/powerpoint/2010/main" val="220311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2308975D-EDAA-41A1-942A-AE0BDD7295BC}" type="datetimeFigureOut">
              <a:rPr lang="en-GB" smtClean="0"/>
              <a:t>15/05/2019</a:t>
            </a:fld>
            <a:endParaRPr lang="en-GB"/>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FDF359B9-8A8B-4951-B087-F600429E1F89}" type="slidenum">
              <a:rPr lang="en-GB" smtClean="0"/>
              <a:t>‹#›</a:t>
            </a:fld>
            <a:endParaRPr lang="en-GB"/>
          </a:p>
        </p:txBody>
      </p:sp>
    </p:spTree>
    <p:extLst>
      <p:ext uri="{BB962C8B-B14F-4D97-AF65-F5344CB8AC3E}">
        <p14:creationId xmlns:p14="http://schemas.microsoft.com/office/powerpoint/2010/main" val="736147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DDEDE"/>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l="3110" t="22350" r="5338" b="22345"/>
          <a:stretch/>
        </p:blipFill>
        <p:spPr>
          <a:xfrm rot="5400000">
            <a:off x="5533780" y="3241730"/>
            <a:ext cx="6858000" cy="374542"/>
          </a:xfrm>
          <a:prstGeom prst="rect">
            <a:avLst/>
          </a:prstGeom>
        </p:spPr>
      </p:pic>
      <p:pic>
        <p:nvPicPr>
          <p:cNvPr id="8" name="Picture 7"/>
          <p:cNvPicPr>
            <a:picLocks noChangeAspect="1"/>
          </p:cNvPicPr>
          <p:nvPr userDrawn="1"/>
        </p:nvPicPr>
        <p:blipFill rotWithShape="1">
          <a:blip r:embed="rId13" cstate="print">
            <a:extLst>
              <a:ext uri="{28A0092B-C50C-407E-A947-70E740481C1C}">
                <a14:useLocalDpi xmlns:a14="http://schemas.microsoft.com/office/drawing/2010/main" val="0"/>
              </a:ext>
            </a:extLst>
          </a:blip>
          <a:srcRect l="3110" t="22350" r="5338" b="22345"/>
          <a:stretch/>
        </p:blipFill>
        <p:spPr>
          <a:xfrm rot="5400000">
            <a:off x="-3307977" y="3246135"/>
            <a:ext cx="6867322" cy="375052"/>
          </a:xfrm>
          <a:prstGeom prst="rect">
            <a:avLst/>
          </a:prstGeom>
        </p:spPr>
      </p:pic>
      <p:pic>
        <p:nvPicPr>
          <p:cNvPr id="9" name="Picture 8"/>
          <p:cNvPicPr>
            <a:picLocks noChangeAspect="1"/>
          </p:cNvPicPr>
          <p:nvPr userDrawn="1"/>
        </p:nvPicPr>
        <p:blipFill rotWithShape="1">
          <a:blip r:embed="rId13" cstate="print">
            <a:extLst>
              <a:ext uri="{28A0092B-C50C-407E-A947-70E740481C1C}">
                <a14:useLocalDpi xmlns:a14="http://schemas.microsoft.com/office/drawing/2010/main" val="0"/>
              </a:ext>
            </a:extLst>
          </a:blip>
          <a:srcRect l="3110" t="22350" r="5338" b="22345"/>
          <a:stretch/>
        </p:blipFill>
        <p:spPr>
          <a:xfrm rot="10800000">
            <a:off x="313211" y="-1"/>
            <a:ext cx="8462297" cy="379574"/>
          </a:xfrm>
          <a:prstGeom prst="rect">
            <a:avLst/>
          </a:prstGeom>
        </p:spPr>
      </p:pic>
      <p:pic>
        <p:nvPicPr>
          <p:cNvPr id="10" name="Picture 9"/>
          <p:cNvPicPr>
            <a:picLocks noChangeAspect="1"/>
          </p:cNvPicPr>
          <p:nvPr userDrawn="1"/>
        </p:nvPicPr>
        <p:blipFill rotWithShape="1">
          <a:blip r:embed="rId13" cstate="print">
            <a:extLst>
              <a:ext uri="{28A0092B-C50C-407E-A947-70E740481C1C}">
                <a14:useLocalDpi xmlns:a14="http://schemas.microsoft.com/office/drawing/2010/main" val="0"/>
              </a:ext>
            </a:extLst>
          </a:blip>
          <a:srcRect l="3110" t="22350" r="5338" b="22345"/>
          <a:stretch/>
        </p:blipFill>
        <p:spPr>
          <a:xfrm rot="10800000">
            <a:off x="313211" y="6487748"/>
            <a:ext cx="8462297" cy="379574"/>
          </a:xfrm>
          <a:prstGeom prst="rect">
            <a:avLst/>
          </a:prstGeom>
        </p:spPr>
      </p:pic>
    </p:spTree>
    <p:extLst>
      <p:ext uri="{BB962C8B-B14F-4D97-AF65-F5344CB8AC3E}">
        <p14:creationId xmlns:p14="http://schemas.microsoft.com/office/powerpoint/2010/main" val="31028478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4.mov"/><Relationship Id="rId1" Type="http://schemas.microsoft.com/office/2007/relationships/media" Target="../media/media4.mov"/><Relationship Id="rId6" Type="http://schemas.openxmlformats.org/officeDocument/2006/relationships/image" Target="../media/image19.png"/><Relationship Id="rId5" Type="http://schemas.openxmlformats.org/officeDocument/2006/relationships/image" Target="../media/image7.png"/><Relationship Id="rId10"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ov"/><Relationship Id="rId1" Type="http://schemas.microsoft.com/office/2007/relationships/media" Target="../media/media5.mov"/><Relationship Id="rId5" Type="http://schemas.openxmlformats.org/officeDocument/2006/relationships/image" Target="../media/image24.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ov"/><Relationship Id="rId1" Type="http://schemas.microsoft.com/office/2007/relationships/media" Target="../media/media6.mov"/><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video" Target="../media/media7.mov"/><Relationship Id="rId1" Type="http://schemas.microsoft.com/office/2007/relationships/media" Target="../media/media7.mo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7.png"/><Relationship Id="rId7" Type="http://schemas.openxmlformats.org/officeDocument/2006/relationships/image" Target="../media/image48.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19.png"/><Relationship Id="rId4" Type="http://schemas.openxmlformats.org/officeDocument/2006/relationships/image" Target="../media/image8.png"/><Relationship Id="rId9"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hyperlink" Target="https://www.teacherspayteachers.com/Product/Computer-Coding-in-Scratch-10-Lessons-BUNDLE-3870547" TargetMode="Externa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8" Type="http://schemas.openxmlformats.org/officeDocument/2006/relationships/hyperlink" Target="https://www.teacherspayteachers.com/Product/Computer-Coding-in-Scratch-30-Lesson-5-Music-3871314" TargetMode="External"/><Relationship Id="rId13" Type="http://schemas.openxmlformats.org/officeDocument/2006/relationships/image" Target="../media/image57.jpg"/><Relationship Id="rId18" Type="http://schemas.openxmlformats.org/officeDocument/2006/relationships/hyperlink" Target="https://www.teacherspayteachers.com/Product/Computer-Coding-in-Scratch-30-Lesson-10-Lists-3872890" TargetMode="External"/><Relationship Id="rId3" Type="http://schemas.openxmlformats.org/officeDocument/2006/relationships/image" Target="../media/image52.jpg"/><Relationship Id="rId21" Type="http://schemas.openxmlformats.org/officeDocument/2006/relationships/image" Target="../media/image61.jpg"/><Relationship Id="rId7" Type="http://schemas.openxmlformats.org/officeDocument/2006/relationships/image" Target="../media/image54.jpg"/><Relationship Id="rId12" Type="http://schemas.openxmlformats.org/officeDocument/2006/relationships/hyperlink" Target="https://www.teacherspayteachers.com/Product/Computer-Coding-in-Scratch-30-Lesson-7-Conditionals-3872811" TargetMode="External"/><Relationship Id="rId17" Type="http://schemas.openxmlformats.org/officeDocument/2006/relationships/image" Target="../media/image59.jpg"/><Relationship Id="rId25" Type="http://schemas.openxmlformats.org/officeDocument/2006/relationships/image" Target="../media/image63.jpg"/><Relationship Id="rId2" Type="http://schemas.openxmlformats.org/officeDocument/2006/relationships/hyperlink" Target="https://www.teacherspayteachers.com/Product/Computer-Coding-in-Scratch-30-Lesson-2-Sprites-3870911" TargetMode="External"/><Relationship Id="rId16" Type="http://schemas.openxmlformats.org/officeDocument/2006/relationships/hyperlink" Target="https://www.teacherspayteachers.com/Product/Computer-Coding-in-Scratch-Lesson-9-Variables-3872864" TargetMode="External"/><Relationship Id="rId20" Type="http://schemas.openxmlformats.org/officeDocument/2006/relationships/hyperlink" Target="https://www.teacherspayteachers.com/Product/Scratch-Coding-Lesson-1-Getting-Started-3870865" TargetMode="External"/><Relationship Id="rId1" Type="http://schemas.openxmlformats.org/officeDocument/2006/relationships/slideLayout" Target="../slideLayouts/slideLayout7.xml"/><Relationship Id="rId6" Type="http://schemas.openxmlformats.org/officeDocument/2006/relationships/hyperlink" Target="https://www.teacherspayteachers.com/Product/Computer-Coding-in-Scratch-30-Lesson-4-Storytelling-3871299" TargetMode="External"/><Relationship Id="rId11" Type="http://schemas.openxmlformats.org/officeDocument/2006/relationships/image" Target="../media/image56.jpg"/><Relationship Id="rId24" Type="http://schemas.openxmlformats.org/officeDocument/2006/relationships/hyperlink" Target="https://www.teacherspayteachers.com/Product/Computer-Coding-in-Scratch-30-Lesson-11-Moving-Backgrounds-4571535" TargetMode="External"/><Relationship Id="rId5" Type="http://schemas.openxmlformats.org/officeDocument/2006/relationships/image" Target="../media/image53.jpg"/><Relationship Id="rId15" Type="http://schemas.openxmlformats.org/officeDocument/2006/relationships/image" Target="../media/image58.jpg"/><Relationship Id="rId23" Type="http://schemas.openxmlformats.org/officeDocument/2006/relationships/image" Target="../media/image62.jpg"/><Relationship Id="rId10" Type="http://schemas.openxmlformats.org/officeDocument/2006/relationships/hyperlink" Target="https://www.teacherspayteachers.com/Product/Computer-Coding-in-Scratch-30-Lesson-6-Drawing-3872795" TargetMode="External"/><Relationship Id="rId19" Type="http://schemas.openxmlformats.org/officeDocument/2006/relationships/image" Target="../media/image60.jpg"/><Relationship Id="rId4" Type="http://schemas.openxmlformats.org/officeDocument/2006/relationships/hyperlink" Target="https://www.teacherspayteachers.com/Product/Computer-Coding-in-Scratch-30-Lessons-3-Communicating-3871277" TargetMode="External"/><Relationship Id="rId9" Type="http://schemas.openxmlformats.org/officeDocument/2006/relationships/image" Target="../media/image55.jpg"/><Relationship Id="rId14" Type="http://schemas.openxmlformats.org/officeDocument/2006/relationships/hyperlink" Target="https://www.teacherspayteachers.com/Product/Computer-Coding-in-Scratch-30-Lesson-8-Cloning-3872850" TargetMode="External"/><Relationship Id="rId22" Type="http://schemas.openxmlformats.org/officeDocument/2006/relationships/hyperlink" Target="https://www.teacherspayteachers.com/Product/Computer-Coding-in-Scratch-30-Lesson-12-Video-Sensing-4573167"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www.teacherspayteachers.com/Product/How-to-Create-Videos-in-iMovie-Lesson-w-Project-4416512" TargetMode="External"/><Relationship Id="rId13" Type="http://schemas.openxmlformats.org/officeDocument/2006/relationships/image" Target="../media/image69.jpg"/><Relationship Id="rId18" Type="http://schemas.openxmlformats.org/officeDocument/2006/relationships/hyperlink" Target="https://www.teacherspayteachers.com/Product/Adobe-Premiere-Pro-CC-Lesson-and-Project-4405487" TargetMode="External"/><Relationship Id="rId3" Type="http://schemas.openxmlformats.org/officeDocument/2006/relationships/image" Target="../media/image64.jpg"/><Relationship Id="rId21" Type="http://schemas.openxmlformats.org/officeDocument/2006/relationships/image" Target="../media/image73.jpg"/><Relationship Id="rId7" Type="http://schemas.openxmlformats.org/officeDocument/2006/relationships/image" Target="../media/image66.jpg"/><Relationship Id="rId12" Type="http://schemas.openxmlformats.org/officeDocument/2006/relationships/hyperlink" Target="https://www.teacherspayteachers.com/Product/Adobe-InDesign-CC-Project-BUNDLE-4404586" TargetMode="External"/><Relationship Id="rId17" Type="http://schemas.openxmlformats.org/officeDocument/2006/relationships/image" Target="../media/image71.jpg"/><Relationship Id="rId2" Type="http://schemas.openxmlformats.org/officeDocument/2006/relationships/hyperlink" Target="https://www.teacherspayteachers.com/Product/Adobe-Illustrator-CC-BUNDLE-4386811" TargetMode="External"/><Relationship Id="rId16" Type="http://schemas.openxmlformats.org/officeDocument/2006/relationships/hyperlink" Target="https://www.teacherspayteachers.com/Product/Adobe-After-Effects-CC-Video-Editing-Tricks-4516913" TargetMode="External"/><Relationship Id="rId20" Type="http://schemas.openxmlformats.org/officeDocument/2006/relationships/hyperlink" Target="https://www.teacherspayteachers.com/Product/Computer-Applications-Microsoft-Word-BUNDLE-4378097" TargetMode="External"/><Relationship Id="rId1" Type="http://schemas.openxmlformats.org/officeDocument/2006/relationships/slideLayout" Target="../slideLayouts/slideLayout7.xml"/><Relationship Id="rId6" Type="http://schemas.openxmlformats.org/officeDocument/2006/relationships/hyperlink" Target="https://www.teacherspayteachers.com/Product/Elements-and-Principles-of-Design-BUNDLE-4368100" TargetMode="External"/><Relationship Id="rId11" Type="http://schemas.openxmlformats.org/officeDocument/2006/relationships/image" Target="../media/image68.jpg"/><Relationship Id="rId5" Type="http://schemas.openxmlformats.org/officeDocument/2006/relationships/image" Target="../media/image65.jpg"/><Relationship Id="rId15" Type="http://schemas.openxmlformats.org/officeDocument/2006/relationships/image" Target="../media/image70.jpg"/><Relationship Id="rId10" Type="http://schemas.openxmlformats.org/officeDocument/2006/relationships/hyperlink" Target="https://www.teacherspayteachers.com/Product/Computer-Applications-Creating-a-PowerPoint-Lesson-w-Assessment-4408812" TargetMode="External"/><Relationship Id="rId19" Type="http://schemas.openxmlformats.org/officeDocument/2006/relationships/image" Target="../media/image72.jpg"/><Relationship Id="rId4" Type="http://schemas.openxmlformats.org/officeDocument/2006/relationships/hyperlink" Target="https://www.teacherspayteachers.com/product/adobe-photoshop-cc-10-lessons-bundle-4377558" TargetMode="External"/><Relationship Id="rId9" Type="http://schemas.openxmlformats.org/officeDocument/2006/relationships/image" Target="../media/image67.jpg"/><Relationship Id="rId14" Type="http://schemas.openxmlformats.org/officeDocument/2006/relationships/hyperlink" Target="https://www.teacherspayteachers.com/Product/Microsoft-Excel-Formulas-Conditional-Formatting-BUNDLE-4413988"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www.teacherspayteachers.com/Product/Group-Project-Rubric-w-Self-Evaluation-and-Group-Evaluation-222623" TargetMode="External"/><Relationship Id="rId13" Type="http://schemas.openxmlformats.org/officeDocument/2006/relationships/image" Target="../media/image79.jpg"/><Relationship Id="rId18" Type="http://schemas.openxmlformats.org/officeDocument/2006/relationships/hyperlink" Target="https://www.teacherspayteachers.com/Product/Plot-Outline-w-Comic-Project-4476355" TargetMode="External"/><Relationship Id="rId3" Type="http://schemas.openxmlformats.org/officeDocument/2006/relationships/image" Target="../media/image74.tiff"/><Relationship Id="rId7" Type="http://schemas.openxmlformats.org/officeDocument/2006/relationships/image" Target="../media/image76.tiff"/><Relationship Id="rId12" Type="http://schemas.openxmlformats.org/officeDocument/2006/relationships/hyperlink" Target="https://www.teacherspayteachers.com/Product/Literary-Elements-BUNDLE-Character-Irony-Fig-Language-Plot-MUCH-More-4414129" TargetMode="External"/><Relationship Id="rId17" Type="http://schemas.openxmlformats.org/officeDocument/2006/relationships/image" Target="../media/image81.jpg"/><Relationship Id="rId2" Type="http://schemas.openxmlformats.org/officeDocument/2006/relationships/hyperlink" Target="https://www.teacherspayteachers.com/Product/Comparison-Essay-Novel-vs-Film-172999" TargetMode="External"/><Relationship Id="rId16" Type="http://schemas.openxmlformats.org/officeDocument/2006/relationships/hyperlink" Target="https://www.teacherspayteachers.com/Product/Book-Talk-Guidelines-Rubric-4475405" TargetMode="External"/><Relationship Id="rId1" Type="http://schemas.openxmlformats.org/officeDocument/2006/relationships/slideLayout" Target="../slideLayouts/slideLayout7.xml"/><Relationship Id="rId6" Type="http://schemas.openxmlformats.org/officeDocument/2006/relationships/hyperlink" Target="https://www.teacherspayteachers.com/Store/Miss-Bs-Shop" TargetMode="External"/><Relationship Id="rId11" Type="http://schemas.openxmlformats.org/officeDocument/2006/relationships/image" Target="../media/image78.jpg"/><Relationship Id="rId5" Type="http://schemas.openxmlformats.org/officeDocument/2006/relationships/image" Target="../media/image75.jpeg"/><Relationship Id="rId15" Type="http://schemas.openxmlformats.org/officeDocument/2006/relationships/image" Target="../media/image80.jpg"/><Relationship Id="rId10" Type="http://schemas.openxmlformats.org/officeDocument/2006/relationships/hyperlink" Target="https://www.teacherspayteachers.com/Product/Essay-Corrections-Student-Worksheet-4475613" TargetMode="External"/><Relationship Id="rId19" Type="http://schemas.openxmlformats.org/officeDocument/2006/relationships/image" Target="../media/image82.jpg"/><Relationship Id="rId4" Type="http://schemas.openxmlformats.org/officeDocument/2006/relationships/hyperlink" Target="https://www.teacherspayteachers.com/Product/Character-Analysis-Essay-Indirect-Characterization-263421" TargetMode="External"/><Relationship Id="rId9" Type="http://schemas.openxmlformats.org/officeDocument/2006/relationships/image" Target="../media/image77.jpg"/><Relationship Id="rId14" Type="http://schemas.openxmlformats.org/officeDocument/2006/relationships/hyperlink" Target="https://www.teacherspayteachers.com/Product/Grammar-Lessons-w-Assessments-BUNDLE-4474351"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www.teacherspayteachers.com/Product/A-Midsummer-Nights-Dream-Complete-Unit-BUNDLE-694708" TargetMode="External"/><Relationship Id="rId13" Type="http://schemas.openxmlformats.org/officeDocument/2006/relationships/image" Target="../media/image87.png"/><Relationship Id="rId18" Type="http://schemas.openxmlformats.org/officeDocument/2006/relationships/hyperlink" Target="https://www.teacherspayteachers.com/Product/To-Kill-a-Mockingbird-Bundle-3393564" TargetMode="External"/><Relationship Id="rId3" Type="http://schemas.openxmlformats.org/officeDocument/2006/relationships/image" Target="../media/image76.tiff"/><Relationship Id="rId21" Type="http://schemas.openxmlformats.org/officeDocument/2006/relationships/image" Target="../media/image91.jpg"/><Relationship Id="rId7" Type="http://schemas.openxmlformats.org/officeDocument/2006/relationships/image" Target="../media/image84.jpg"/><Relationship Id="rId12" Type="http://schemas.openxmlformats.org/officeDocument/2006/relationships/hyperlink" Target="https://www.teacherspayteachers.com/Product/The-Shakespeare-Stealer-by-Gary-Blackwood-Reading-Comprehension-Quizzes-263402" TargetMode="External"/><Relationship Id="rId17" Type="http://schemas.openxmlformats.org/officeDocument/2006/relationships/image" Target="../media/image89.png"/><Relationship Id="rId2" Type="http://schemas.openxmlformats.org/officeDocument/2006/relationships/hyperlink" Target="https://www.teacherspayteachers.com/Store/Miss-Bs-Shop" TargetMode="External"/><Relationship Id="rId16" Type="http://schemas.openxmlformats.org/officeDocument/2006/relationships/hyperlink" Target="https://www.teacherspayteachers.com/Product/King-of-Shadows-by-Susan-Cooper-Reading-Comprehension-Quizzes-262775" TargetMode="External"/><Relationship Id="rId20" Type="http://schemas.openxmlformats.org/officeDocument/2006/relationships/hyperlink" Target="https://www.teacherspayteachers.com/Product/Divergent-by-Veronica-Roth-Reading-Comprehension-Questions-255736" TargetMode="External"/><Relationship Id="rId1" Type="http://schemas.openxmlformats.org/officeDocument/2006/relationships/slideLayout" Target="../slideLayouts/slideLayout7.xml"/><Relationship Id="rId6" Type="http://schemas.openxmlformats.org/officeDocument/2006/relationships/hyperlink" Target="https://www.teacherspayteachers.com/Product/Tangerine-by-Edward-Bloor-Reading-Comprehension-Questions-PowerPoint-BUNDLE-4413046" TargetMode="External"/><Relationship Id="rId11" Type="http://schemas.openxmlformats.org/officeDocument/2006/relationships/image" Target="../media/image86.png"/><Relationship Id="rId5" Type="http://schemas.openxmlformats.org/officeDocument/2006/relationships/image" Target="../media/image83.jpg"/><Relationship Id="rId15" Type="http://schemas.openxmlformats.org/officeDocument/2006/relationships/image" Target="../media/image88.png"/><Relationship Id="rId23" Type="http://schemas.openxmlformats.org/officeDocument/2006/relationships/image" Target="../media/image92.jpg"/><Relationship Id="rId10" Type="http://schemas.openxmlformats.org/officeDocument/2006/relationships/hyperlink" Target="https://www.teacherspayteachers.com/Product/Crash-by-Jerry-Spinelli-Reading-Comprehension-Quiz-292595" TargetMode="External"/><Relationship Id="rId19" Type="http://schemas.openxmlformats.org/officeDocument/2006/relationships/image" Target="../media/image90.jpg"/><Relationship Id="rId4" Type="http://schemas.openxmlformats.org/officeDocument/2006/relationships/hyperlink" Target="https://www.teacherspayteachers.com/Product/The-Prince-and-the-Pauper-by-Mark-Twain-Teaching-Unit-BUNDLE-324596" TargetMode="External"/><Relationship Id="rId9" Type="http://schemas.openxmlformats.org/officeDocument/2006/relationships/image" Target="../media/image85.jpg"/><Relationship Id="rId14" Type="http://schemas.openxmlformats.org/officeDocument/2006/relationships/hyperlink" Target="https://www.teacherspayteachers.com/Product/O-Henry-Short-Story-Quizzes-324636" TargetMode="External"/><Relationship Id="rId22" Type="http://schemas.openxmlformats.org/officeDocument/2006/relationships/hyperlink" Target="https://www.teacherspayteachers.com/Product/Uglies-by-Scott-Westerfeld-Reading-Comprehension-Questions-PowerPoint-BUNDLE-3393633"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www.teacherspayteachers.com/Store/Miss-Bs-Shop"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hyperlink" Target="https://www.teacherspayteachers.com/My-Purchases"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584A4DA4-D9EB-E245-A2B5-D9E016590D4F}"/>
              </a:ext>
            </a:extLst>
          </p:cNvPr>
          <p:cNvSpPr>
            <a:spLocks noGrp="1"/>
          </p:cNvSpPr>
          <p:nvPr>
            <p:ph type="subTitle" idx="1"/>
          </p:nvPr>
        </p:nvSpPr>
        <p:spPr>
          <a:xfrm>
            <a:off x="2281079" y="3429000"/>
            <a:ext cx="4578895" cy="1321676"/>
          </a:xfrm>
        </p:spPr>
        <p:txBody>
          <a:bodyPr>
            <a:normAutofit/>
          </a:bodyPr>
          <a:lstStyle/>
          <a:p>
            <a:r>
              <a:rPr lang="en-US" sz="6600" b="1" dirty="0">
                <a:solidFill>
                  <a:srgbClr val="00B0F0"/>
                </a:solidFill>
              </a:rPr>
              <a:t>Variables</a:t>
            </a:r>
          </a:p>
        </p:txBody>
      </p:sp>
      <p:sp>
        <p:nvSpPr>
          <p:cNvPr id="2" name="Title 1">
            <a:extLst>
              <a:ext uri="{FF2B5EF4-FFF2-40B4-BE49-F238E27FC236}">
                <a16:creationId xmlns:a16="http://schemas.microsoft.com/office/drawing/2014/main" id="{4AD781F3-4D68-394A-83DD-01D7A35A7B89}"/>
              </a:ext>
            </a:extLst>
          </p:cNvPr>
          <p:cNvSpPr>
            <a:spLocks noGrp="1"/>
          </p:cNvSpPr>
          <p:nvPr>
            <p:ph type="ctrTitle"/>
          </p:nvPr>
        </p:nvSpPr>
        <p:spPr>
          <a:xfrm>
            <a:off x="2281079" y="1110870"/>
            <a:ext cx="4578895" cy="2318130"/>
          </a:xfrm>
        </p:spPr>
        <p:txBody>
          <a:bodyPr>
            <a:normAutofit/>
          </a:bodyPr>
          <a:lstStyle/>
          <a:p>
            <a:r>
              <a:rPr lang="en-US" sz="5400" b="1" dirty="0">
                <a:solidFill>
                  <a:schemeClr val="accent6"/>
                </a:solidFill>
                <a:latin typeface="+mn-lt"/>
              </a:rPr>
              <a:t>Lesson Nine</a:t>
            </a:r>
          </a:p>
        </p:txBody>
      </p:sp>
    </p:spTree>
    <p:extLst>
      <p:ext uri="{BB962C8B-B14F-4D97-AF65-F5344CB8AC3E}">
        <p14:creationId xmlns:p14="http://schemas.microsoft.com/office/powerpoint/2010/main" val="1041638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8024D9B-0647-FC4E-8D1A-B5D33150ED92}"/>
              </a:ext>
            </a:extLst>
          </p:cNvPr>
          <p:cNvSpPr/>
          <p:nvPr/>
        </p:nvSpPr>
        <p:spPr>
          <a:xfrm>
            <a:off x="1072056" y="437945"/>
            <a:ext cx="7178564" cy="584775"/>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3200" dirty="0"/>
              <a:t>We need to make some changes</a:t>
            </a:r>
          </a:p>
        </p:txBody>
      </p:sp>
      <p:pic>
        <p:nvPicPr>
          <p:cNvPr id="7" name="Picture 6">
            <a:extLst>
              <a:ext uri="{FF2B5EF4-FFF2-40B4-BE49-F238E27FC236}">
                <a16:creationId xmlns:a16="http://schemas.microsoft.com/office/drawing/2014/main" id="{B9FE280B-D8D8-9548-AEBC-E7C2B12C1127}"/>
              </a:ext>
            </a:extLst>
          </p:cNvPr>
          <p:cNvPicPr>
            <a:picLocks noChangeAspect="1"/>
          </p:cNvPicPr>
          <p:nvPr/>
        </p:nvPicPr>
        <p:blipFill>
          <a:blip r:embed="rId2"/>
          <a:stretch>
            <a:fillRect/>
          </a:stretch>
        </p:blipFill>
        <p:spPr>
          <a:xfrm>
            <a:off x="1072056" y="1261321"/>
            <a:ext cx="1026730" cy="1332948"/>
          </a:xfrm>
          <a:prstGeom prst="rect">
            <a:avLst/>
          </a:prstGeom>
        </p:spPr>
      </p:pic>
      <p:pic>
        <p:nvPicPr>
          <p:cNvPr id="4" name="Picture 3">
            <a:extLst>
              <a:ext uri="{FF2B5EF4-FFF2-40B4-BE49-F238E27FC236}">
                <a16:creationId xmlns:a16="http://schemas.microsoft.com/office/drawing/2014/main" id="{1A29CAD2-1C42-3B47-B9AC-FE09263C37C3}"/>
              </a:ext>
            </a:extLst>
          </p:cNvPr>
          <p:cNvPicPr>
            <a:picLocks noChangeAspect="1"/>
          </p:cNvPicPr>
          <p:nvPr/>
        </p:nvPicPr>
        <p:blipFill>
          <a:blip r:embed="rId3"/>
          <a:stretch>
            <a:fillRect/>
          </a:stretch>
        </p:blipFill>
        <p:spPr>
          <a:xfrm>
            <a:off x="4572000" y="1456955"/>
            <a:ext cx="3571505" cy="4554962"/>
          </a:xfrm>
          <a:prstGeom prst="rect">
            <a:avLst/>
          </a:prstGeom>
          <a:ln>
            <a:solidFill>
              <a:srgbClr val="00B0F0"/>
            </a:solidFill>
          </a:ln>
        </p:spPr>
      </p:pic>
      <p:grpSp>
        <p:nvGrpSpPr>
          <p:cNvPr id="19" name="Group 18">
            <a:extLst>
              <a:ext uri="{FF2B5EF4-FFF2-40B4-BE49-F238E27FC236}">
                <a16:creationId xmlns:a16="http://schemas.microsoft.com/office/drawing/2014/main" id="{F6A43C1B-FEC5-2B43-A489-3EADF3A74AE6}"/>
              </a:ext>
            </a:extLst>
          </p:cNvPr>
          <p:cNvGrpSpPr/>
          <p:nvPr/>
        </p:nvGrpSpPr>
        <p:grpSpPr>
          <a:xfrm>
            <a:off x="667576" y="3023176"/>
            <a:ext cx="4104035" cy="450357"/>
            <a:chOff x="667576" y="3023176"/>
            <a:chExt cx="4104035" cy="450357"/>
          </a:xfrm>
        </p:grpSpPr>
        <p:cxnSp>
          <p:nvCxnSpPr>
            <p:cNvPr id="11" name="Straight Arrow Connector 10">
              <a:extLst>
                <a:ext uri="{FF2B5EF4-FFF2-40B4-BE49-F238E27FC236}">
                  <a16:creationId xmlns:a16="http://schemas.microsoft.com/office/drawing/2014/main" id="{BD8CD0FB-4401-F04B-BB34-510BF2D9D757}"/>
                </a:ext>
              </a:extLst>
            </p:cNvPr>
            <p:cNvCxnSpPr>
              <a:cxnSpLocks/>
            </p:cNvCxnSpPr>
            <p:nvPr/>
          </p:nvCxnSpPr>
          <p:spPr>
            <a:xfrm>
              <a:off x="4120055" y="3268717"/>
              <a:ext cx="651556" cy="204816"/>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667576" y="3023176"/>
              <a:ext cx="3743353"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We don’t need a costume. </a:t>
              </a:r>
              <a:r>
                <a:rPr lang="en-US" sz="2000" b="1" dirty="0"/>
                <a:t>Delete</a:t>
              </a:r>
              <a:r>
                <a:rPr lang="en-US" sz="2000" dirty="0"/>
                <a:t>.</a:t>
              </a:r>
              <a:endParaRPr lang="en-US" sz="2000" b="1" dirty="0"/>
            </a:p>
          </p:txBody>
        </p:sp>
      </p:grpSp>
      <p:grpSp>
        <p:nvGrpSpPr>
          <p:cNvPr id="20" name="Group 19">
            <a:extLst>
              <a:ext uri="{FF2B5EF4-FFF2-40B4-BE49-F238E27FC236}">
                <a16:creationId xmlns:a16="http://schemas.microsoft.com/office/drawing/2014/main" id="{3BEAF00A-D2BF-C04B-B8AE-7BF361796AD0}"/>
              </a:ext>
            </a:extLst>
          </p:cNvPr>
          <p:cNvGrpSpPr/>
          <p:nvPr/>
        </p:nvGrpSpPr>
        <p:grpSpPr>
          <a:xfrm>
            <a:off x="1650124" y="3656559"/>
            <a:ext cx="3082949" cy="400110"/>
            <a:chOff x="1650124" y="3656559"/>
            <a:chExt cx="3082949" cy="400110"/>
          </a:xfrm>
        </p:grpSpPr>
        <p:cxnSp>
          <p:nvCxnSpPr>
            <p:cNvPr id="14" name="Straight Arrow Connector 13">
              <a:extLst>
                <a:ext uri="{FF2B5EF4-FFF2-40B4-BE49-F238E27FC236}">
                  <a16:creationId xmlns:a16="http://schemas.microsoft.com/office/drawing/2014/main" id="{63597997-D6CE-8F41-AD79-854E5F11F760}"/>
                </a:ext>
              </a:extLst>
            </p:cNvPr>
            <p:cNvCxnSpPr>
              <a:cxnSpLocks/>
            </p:cNvCxnSpPr>
            <p:nvPr/>
          </p:nvCxnSpPr>
          <p:spPr>
            <a:xfrm>
              <a:off x="4039519" y="3856614"/>
              <a:ext cx="693554"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E6A4E1E-D5E8-8041-BBE7-E510B3F9432F}"/>
                </a:ext>
              </a:extLst>
            </p:cNvPr>
            <p:cNvSpPr/>
            <p:nvPr/>
          </p:nvSpPr>
          <p:spPr>
            <a:xfrm>
              <a:off x="1650124" y="3656559"/>
              <a:ext cx="2561194"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Swap this out for </a:t>
              </a:r>
              <a:r>
                <a:rPr lang="en-US" sz="2000" b="1" dirty="0"/>
                <a:t>hide</a:t>
              </a:r>
              <a:r>
                <a:rPr lang="en-US" sz="2000" dirty="0"/>
                <a:t>.</a:t>
              </a:r>
              <a:endParaRPr lang="en-US" sz="2000" b="1" dirty="0"/>
            </a:p>
          </p:txBody>
        </p:sp>
      </p:grpSp>
      <p:grpSp>
        <p:nvGrpSpPr>
          <p:cNvPr id="21" name="Group 20">
            <a:extLst>
              <a:ext uri="{FF2B5EF4-FFF2-40B4-BE49-F238E27FC236}">
                <a16:creationId xmlns:a16="http://schemas.microsoft.com/office/drawing/2014/main" id="{CA8C9D47-6ED2-974D-9A8C-1952A9F8C5F7}"/>
              </a:ext>
            </a:extLst>
          </p:cNvPr>
          <p:cNvGrpSpPr/>
          <p:nvPr/>
        </p:nvGrpSpPr>
        <p:grpSpPr>
          <a:xfrm>
            <a:off x="961952" y="4281101"/>
            <a:ext cx="3771121" cy="1015663"/>
            <a:chOff x="961952" y="4281101"/>
            <a:chExt cx="3771121" cy="1015663"/>
          </a:xfrm>
        </p:grpSpPr>
        <p:cxnSp>
          <p:nvCxnSpPr>
            <p:cNvPr id="16" name="Straight Arrow Connector 15">
              <a:extLst>
                <a:ext uri="{FF2B5EF4-FFF2-40B4-BE49-F238E27FC236}">
                  <a16:creationId xmlns:a16="http://schemas.microsoft.com/office/drawing/2014/main" id="{BD1CA469-28CE-DA4A-B7E5-261A9E69D04E}"/>
                </a:ext>
              </a:extLst>
            </p:cNvPr>
            <p:cNvCxnSpPr>
              <a:cxnSpLocks/>
            </p:cNvCxnSpPr>
            <p:nvPr/>
          </p:nvCxnSpPr>
          <p:spPr>
            <a:xfrm flipV="1">
              <a:off x="3886264" y="4289943"/>
              <a:ext cx="846809" cy="30307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68A2E3C-64EC-4441-9DE5-AEC76E214013}"/>
                </a:ext>
              </a:extLst>
            </p:cNvPr>
            <p:cNvSpPr/>
            <p:nvPr/>
          </p:nvSpPr>
          <p:spPr>
            <a:xfrm>
              <a:off x="961952" y="4281101"/>
              <a:ext cx="3249366"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Change the coordinates so that it looks like the lightning is coming out of his hand.</a:t>
              </a:r>
              <a:endParaRPr lang="en-US" sz="2000" b="1" dirty="0"/>
            </a:p>
          </p:txBody>
        </p:sp>
      </p:grpSp>
    </p:spTree>
    <p:extLst>
      <p:ext uri="{BB962C8B-B14F-4D97-AF65-F5344CB8AC3E}">
        <p14:creationId xmlns:p14="http://schemas.microsoft.com/office/powerpoint/2010/main" val="286480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dissolv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0550608-35B3-EC4A-8313-5436A5B5A110}"/>
              </a:ext>
            </a:extLst>
          </p:cNvPr>
          <p:cNvPicPr>
            <a:picLocks noChangeAspect="1"/>
          </p:cNvPicPr>
          <p:nvPr/>
        </p:nvPicPr>
        <p:blipFill>
          <a:blip r:embed="rId2"/>
          <a:stretch>
            <a:fillRect/>
          </a:stretch>
        </p:blipFill>
        <p:spPr>
          <a:xfrm>
            <a:off x="5504742" y="2101515"/>
            <a:ext cx="2567202" cy="3910308"/>
          </a:xfrm>
          <a:prstGeom prst="rect">
            <a:avLst/>
          </a:prstGeom>
          <a:ln>
            <a:solidFill>
              <a:srgbClr val="00B0F0"/>
            </a:solidFill>
          </a:ln>
        </p:spPr>
      </p:pic>
      <p:sp>
        <p:nvSpPr>
          <p:cNvPr id="13" name="Rectangle 12">
            <a:extLst>
              <a:ext uri="{FF2B5EF4-FFF2-40B4-BE49-F238E27FC236}">
                <a16:creationId xmlns:a16="http://schemas.microsoft.com/office/drawing/2014/main" id="{C8024D9B-0647-FC4E-8D1A-B5D33150ED92}"/>
              </a:ext>
            </a:extLst>
          </p:cNvPr>
          <p:cNvSpPr/>
          <p:nvPr/>
        </p:nvSpPr>
        <p:spPr>
          <a:xfrm>
            <a:off x="1072056" y="394048"/>
            <a:ext cx="7178564" cy="920060"/>
          </a:xfrm>
          <a:prstGeom prst="rect">
            <a:avLst/>
          </a:prstGeom>
        </p:spPr>
        <p:style>
          <a:lnRef idx="0">
            <a:schemeClr val="accent6"/>
          </a:lnRef>
          <a:fillRef idx="3">
            <a:schemeClr val="accent6"/>
          </a:fillRef>
          <a:effectRef idx="3">
            <a:schemeClr val="accent6"/>
          </a:effectRef>
          <a:fontRef idx="minor">
            <a:schemeClr val="lt1"/>
          </a:fontRef>
        </p:style>
        <p:txBody>
          <a:bodyPr wrap="square" tIns="91440">
            <a:spAutoFit/>
          </a:bodyPr>
          <a:lstStyle/>
          <a:p>
            <a:pPr algn="ctr">
              <a:lnSpc>
                <a:spcPts val="3040"/>
              </a:lnSpc>
            </a:pPr>
            <a:r>
              <a:rPr lang="en-US" sz="3200" dirty="0"/>
              <a:t>We will create clones that move across the screen when we press the space bar</a:t>
            </a:r>
          </a:p>
        </p:txBody>
      </p:sp>
      <p:pic>
        <p:nvPicPr>
          <p:cNvPr id="7" name="Picture 6">
            <a:extLst>
              <a:ext uri="{FF2B5EF4-FFF2-40B4-BE49-F238E27FC236}">
                <a16:creationId xmlns:a16="http://schemas.microsoft.com/office/drawing/2014/main" id="{B9FE280B-D8D8-9548-AEBC-E7C2B12C1127}"/>
              </a:ext>
            </a:extLst>
          </p:cNvPr>
          <p:cNvPicPr>
            <a:picLocks noChangeAspect="1"/>
          </p:cNvPicPr>
          <p:nvPr/>
        </p:nvPicPr>
        <p:blipFill>
          <a:blip r:embed="rId3"/>
          <a:stretch>
            <a:fillRect/>
          </a:stretch>
        </p:blipFill>
        <p:spPr>
          <a:xfrm>
            <a:off x="1072056" y="1710482"/>
            <a:ext cx="1026730" cy="1332948"/>
          </a:xfrm>
          <a:prstGeom prst="rect">
            <a:avLst/>
          </a:prstGeom>
        </p:spPr>
      </p:pic>
      <p:grpSp>
        <p:nvGrpSpPr>
          <p:cNvPr id="19" name="Group 18">
            <a:extLst>
              <a:ext uri="{FF2B5EF4-FFF2-40B4-BE49-F238E27FC236}">
                <a16:creationId xmlns:a16="http://schemas.microsoft.com/office/drawing/2014/main" id="{065B1400-07D8-F04B-ACB6-196CFFDB3B4A}"/>
              </a:ext>
            </a:extLst>
          </p:cNvPr>
          <p:cNvGrpSpPr/>
          <p:nvPr/>
        </p:nvGrpSpPr>
        <p:grpSpPr>
          <a:xfrm>
            <a:off x="1398271" y="3258747"/>
            <a:ext cx="4256907" cy="707886"/>
            <a:chOff x="916627" y="3258747"/>
            <a:chExt cx="4256907" cy="707886"/>
          </a:xfrm>
        </p:grpSpPr>
        <p:cxnSp>
          <p:nvCxnSpPr>
            <p:cNvPr id="11" name="Straight Arrow Connector 10">
              <a:extLst>
                <a:ext uri="{FF2B5EF4-FFF2-40B4-BE49-F238E27FC236}">
                  <a16:creationId xmlns:a16="http://schemas.microsoft.com/office/drawing/2014/main" id="{BD8CD0FB-4401-F04B-BB34-510BF2D9D757}"/>
                </a:ext>
              </a:extLst>
            </p:cNvPr>
            <p:cNvCxnSpPr>
              <a:cxnSpLocks/>
            </p:cNvCxnSpPr>
            <p:nvPr/>
          </p:nvCxnSpPr>
          <p:spPr>
            <a:xfrm flipV="1">
              <a:off x="4281514" y="3531709"/>
              <a:ext cx="892020" cy="70361"/>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916627" y="3258747"/>
              <a:ext cx="3743353"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It’s important to </a:t>
              </a:r>
              <a:r>
                <a:rPr lang="en-US" sz="2000" b="1" dirty="0"/>
                <a:t>show</a:t>
              </a:r>
              <a:r>
                <a:rPr lang="en-US" sz="2000" dirty="0"/>
                <a:t> because the original is hidden</a:t>
              </a:r>
              <a:endParaRPr lang="en-US" sz="2000" b="1" dirty="0"/>
            </a:p>
          </p:txBody>
        </p:sp>
      </p:grpSp>
      <p:grpSp>
        <p:nvGrpSpPr>
          <p:cNvPr id="21" name="Group 20">
            <a:extLst>
              <a:ext uri="{FF2B5EF4-FFF2-40B4-BE49-F238E27FC236}">
                <a16:creationId xmlns:a16="http://schemas.microsoft.com/office/drawing/2014/main" id="{45DA084F-51AE-0B4F-8699-0FE0DB3CCF48}"/>
              </a:ext>
            </a:extLst>
          </p:cNvPr>
          <p:cNvGrpSpPr/>
          <p:nvPr/>
        </p:nvGrpSpPr>
        <p:grpSpPr>
          <a:xfrm>
            <a:off x="1398270" y="4114165"/>
            <a:ext cx="4250890" cy="1015663"/>
            <a:chOff x="916626" y="4114165"/>
            <a:chExt cx="4250890" cy="1015663"/>
          </a:xfrm>
        </p:grpSpPr>
        <p:cxnSp>
          <p:nvCxnSpPr>
            <p:cNvPr id="14" name="Straight Arrow Connector 13">
              <a:extLst>
                <a:ext uri="{FF2B5EF4-FFF2-40B4-BE49-F238E27FC236}">
                  <a16:creationId xmlns:a16="http://schemas.microsoft.com/office/drawing/2014/main" id="{63597997-D6CE-8F41-AD79-854E5F11F760}"/>
                </a:ext>
              </a:extLst>
            </p:cNvPr>
            <p:cNvCxnSpPr>
              <a:cxnSpLocks/>
            </p:cNvCxnSpPr>
            <p:nvPr/>
          </p:nvCxnSpPr>
          <p:spPr>
            <a:xfrm flipV="1">
              <a:off x="4152441" y="4497834"/>
              <a:ext cx="1015075" cy="220091"/>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68A2E3C-64EC-4441-9DE5-AEC76E214013}"/>
                </a:ext>
              </a:extLst>
            </p:cNvPr>
            <p:cNvSpPr/>
            <p:nvPr/>
          </p:nvSpPr>
          <p:spPr>
            <a:xfrm>
              <a:off x="916626" y="4114165"/>
              <a:ext cx="3743353"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This is changing x by 10. Choose the number of repeats that will move the clone off the screen</a:t>
              </a:r>
              <a:endParaRPr lang="en-US" sz="2000" b="1" dirty="0"/>
            </a:p>
          </p:txBody>
        </p:sp>
      </p:grpSp>
      <p:grpSp>
        <p:nvGrpSpPr>
          <p:cNvPr id="22" name="Group 21">
            <a:extLst>
              <a:ext uri="{FF2B5EF4-FFF2-40B4-BE49-F238E27FC236}">
                <a16:creationId xmlns:a16="http://schemas.microsoft.com/office/drawing/2014/main" id="{B09559C1-8B44-964B-8579-4F9DD3D7F6ED}"/>
              </a:ext>
            </a:extLst>
          </p:cNvPr>
          <p:cNvGrpSpPr/>
          <p:nvPr/>
        </p:nvGrpSpPr>
        <p:grpSpPr>
          <a:xfrm>
            <a:off x="563725" y="5277360"/>
            <a:ext cx="5085435" cy="1015663"/>
            <a:chOff x="105103" y="5396827"/>
            <a:chExt cx="5085435" cy="1015663"/>
          </a:xfrm>
        </p:grpSpPr>
        <p:cxnSp>
          <p:nvCxnSpPr>
            <p:cNvPr id="16" name="Straight Arrow Connector 15">
              <a:extLst>
                <a:ext uri="{FF2B5EF4-FFF2-40B4-BE49-F238E27FC236}">
                  <a16:creationId xmlns:a16="http://schemas.microsoft.com/office/drawing/2014/main" id="{BD1CA469-28CE-DA4A-B7E5-261A9E69D04E}"/>
                </a:ext>
              </a:extLst>
            </p:cNvPr>
            <p:cNvCxnSpPr>
              <a:cxnSpLocks/>
            </p:cNvCxnSpPr>
            <p:nvPr/>
          </p:nvCxnSpPr>
          <p:spPr>
            <a:xfrm flipV="1">
              <a:off x="4343729" y="5630972"/>
              <a:ext cx="846809" cy="30307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EEF95F9-3465-DB40-81CB-87EDCEE59B69}"/>
                </a:ext>
              </a:extLst>
            </p:cNvPr>
            <p:cNvSpPr/>
            <p:nvPr/>
          </p:nvSpPr>
          <p:spPr>
            <a:xfrm>
              <a:off x="105103" y="5396827"/>
              <a:ext cx="4622422"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Technically we can’t see the clones since they are off the screen, but it’s a good habit to go ahead and delete them</a:t>
              </a:r>
              <a:endParaRPr lang="en-US" sz="2000" b="1" dirty="0"/>
            </a:p>
          </p:txBody>
        </p:sp>
      </p:grpSp>
    </p:spTree>
    <p:extLst>
      <p:ext uri="{BB962C8B-B14F-4D97-AF65-F5344CB8AC3E}">
        <p14:creationId xmlns:p14="http://schemas.microsoft.com/office/powerpoint/2010/main" val="172660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dissolv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1796694" y="5271386"/>
            <a:ext cx="5875087" cy="707886"/>
          </a:xfrm>
          <a:prstGeom prst="rect">
            <a:avLst/>
          </a:prstGeom>
        </p:spPr>
        <p:txBody>
          <a:bodyPr wrap="square">
            <a:spAutoFit/>
          </a:bodyPr>
          <a:lstStyle/>
          <a:p>
            <a:pPr algn="ctr"/>
            <a:r>
              <a:rPr lang="en-US" sz="2000" i="1" dirty="0"/>
              <a:t>You could also use “When stage clicked” or any other trigger you prefer for shooting</a:t>
            </a:r>
          </a:p>
        </p:txBody>
      </p:sp>
      <p:sp>
        <p:nvSpPr>
          <p:cNvPr id="7" name="Rectangle 6">
            <a:extLst>
              <a:ext uri="{FF2B5EF4-FFF2-40B4-BE49-F238E27FC236}">
                <a16:creationId xmlns:a16="http://schemas.microsoft.com/office/drawing/2014/main" id="{70CF63EB-087A-C44C-98D5-69A764B21F5F}"/>
              </a:ext>
            </a:extLst>
          </p:cNvPr>
          <p:cNvSpPr/>
          <p:nvPr/>
        </p:nvSpPr>
        <p:spPr>
          <a:xfrm>
            <a:off x="1072056" y="394048"/>
            <a:ext cx="7178564" cy="1058623"/>
          </a:xfrm>
          <a:prstGeom prst="rect">
            <a:avLst/>
          </a:prstGeom>
        </p:spPr>
        <p:style>
          <a:lnRef idx="0">
            <a:schemeClr val="accent6"/>
          </a:lnRef>
          <a:fillRef idx="3">
            <a:schemeClr val="accent6"/>
          </a:fillRef>
          <a:effectRef idx="3">
            <a:schemeClr val="accent6"/>
          </a:effectRef>
          <a:fontRef idx="minor">
            <a:schemeClr val="lt1"/>
          </a:fontRef>
        </p:style>
        <p:txBody>
          <a:bodyPr wrap="square" tIns="182880" bIns="91440">
            <a:spAutoFit/>
          </a:bodyPr>
          <a:lstStyle/>
          <a:p>
            <a:pPr algn="ctr">
              <a:lnSpc>
                <a:spcPts val="3040"/>
              </a:lnSpc>
            </a:pPr>
            <a:r>
              <a:rPr lang="en-US" sz="3200" dirty="0"/>
              <a:t>We coded what a clone </a:t>
            </a:r>
            <a:r>
              <a:rPr lang="en-US" sz="3200" b="1" i="1" dirty="0"/>
              <a:t>does</a:t>
            </a:r>
            <a:r>
              <a:rPr lang="en-US" sz="3200" i="1" dirty="0"/>
              <a:t> </a:t>
            </a:r>
            <a:r>
              <a:rPr lang="en-US" sz="3200" dirty="0"/>
              <a:t>but we still need to code when to </a:t>
            </a:r>
            <a:r>
              <a:rPr lang="en-US" sz="3200" b="1" i="1" dirty="0"/>
              <a:t>create</a:t>
            </a:r>
            <a:r>
              <a:rPr lang="en-US" sz="3200" b="1" dirty="0"/>
              <a:t> </a:t>
            </a:r>
            <a:r>
              <a:rPr lang="en-US" sz="3200" dirty="0"/>
              <a:t>a clone</a:t>
            </a:r>
          </a:p>
        </p:txBody>
      </p:sp>
      <p:pic>
        <p:nvPicPr>
          <p:cNvPr id="4" name="Picture 3">
            <a:extLst>
              <a:ext uri="{FF2B5EF4-FFF2-40B4-BE49-F238E27FC236}">
                <a16:creationId xmlns:a16="http://schemas.microsoft.com/office/drawing/2014/main" id="{8160D6EE-2E00-A444-A5A4-18AA8ABC086B}"/>
              </a:ext>
            </a:extLst>
          </p:cNvPr>
          <p:cNvPicPr>
            <a:picLocks noChangeAspect="1"/>
          </p:cNvPicPr>
          <p:nvPr/>
        </p:nvPicPr>
        <p:blipFill rotWithShape="1">
          <a:blip r:embed="rId2"/>
          <a:srcRect t="2454"/>
          <a:stretch/>
        </p:blipFill>
        <p:spPr>
          <a:xfrm>
            <a:off x="1727595" y="2885949"/>
            <a:ext cx="1028700" cy="1660045"/>
          </a:xfrm>
          <a:prstGeom prst="rect">
            <a:avLst/>
          </a:prstGeom>
        </p:spPr>
      </p:pic>
      <p:sp>
        <p:nvSpPr>
          <p:cNvPr id="16" name="Rectangle 15">
            <a:extLst>
              <a:ext uri="{FF2B5EF4-FFF2-40B4-BE49-F238E27FC236}">
                <a16:creationId xmlns:a16="http://schemas.microsoft.com/office/drawing/2014/main" id="{B13E85FA-44E9-A24B-9A27-AD773FF2E553}"/>
              </a:ext>
            </a:extLst>
          </p:cNvPr>
          <p:cNvSpPr/>
          <p:nvPr/>
        </p:nvSpPr>
        <p:spPr>
          <a:xfrm>
            <a:off x="2241945" y="1743088"/>
            <a:ext cx="5155661"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We could put this code anywhere, but let’s move to our stage script editor </a:t>
            </a:r>
            <a:endParaRPr lang="en-US" sz="2000" b="1" dirty="0"/>
          </a:p>
        </p:txBody>
      </p:sp>
      <p:pic>
        <p:nvPicPr>
          <p:cNvPr id="5" name="Picture 4">
            <a:extLst>
              <a:ext uri="{FF2B5EF4-FFF2-40B4-BE49-F238E27FC236}">
                <a16:creationId xmlns:a16="http://schemas.microsoft.com/office/drawing/2014/main" id="{E7309D45-D02A-3B46-8EF9-96BD3DAB71DA}"/>
              </a:ext>
            </a:extLst>
          </p:cNvPr>
          <p:cNvPicPr>
            <a:picLocks noChangeAspect="1"/>
          </p:cNvPicPr>
          <p:nvPr/>
        </p:nvPicPr>
        <p:blipFill>
          <a:blip r:embed="rId3"/>
          <a:stretch>
            <a:fillRect/>
          </a:stretch>
        </p:blipFill>
        <p:spPr>
          <a:xfrm>
            <a:off x="2889009" y="2885949"/>
            <a:ext cx="3365981" cy="1871814"/>
          </a:xfrm>
          <a:prstGeom prst="rect">
            <a:avLst/>
          </a:prstGeom>
          <a:ln>
            <a:solidFill>
              <a:srgbClr val="00B0F0"/>
            </a:solidFill>
          </a:ln>
        </p:spPr>
      </p:pic>
      <p:sp>
        <p:nvSpPr>
          <p:cNvPr id="6" name="Rectangle 5">
            <a:extLst>
              <a:ext uri="{FF2B5EF4-FFF2-40B4-BE49-F238E27FC236}">
                <a16:creationId xmlns:a16="http://schemas.microsoft.com/office/drawing/2014/main" id="{6E6C4123-1554-804A-AF13-C22A1EB1BBA8}"/>
              </a:ext>
            </a:extLst>
          </p:cNvPr>
          <p:cNvSpPr/>
          <p:nvPr/>
        </p:nvSpPr>
        <p:spPr>
          <a:xfrm>
            <a:off x="6122478" y="3014366"/>
            <a:ext cx="2587853" cy="163121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Clicking the spacebar will create a clone, which we have already programmed to shoot across the screen</a:t>
            </a:r>
            <a:endParaRPr lang="en-US" sz="2000" b="1" dirty="0"/>
          </a:p>
        </p:txBody>
      </p:sp>
    </p:spTree>
    <p:extLst>
      <p:ext uri="{BB962C8B-B14F-4D97-AF65-F5344CB8AC3E}">
        <p14:creationId xmlns:p14="http://schemas.microsoft.com/office/powerpoint/2010/main" val="522180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706529B-8160-614F-B307-F249613A0FE4}"/>
              </a:ext>
            </a:extLst>
          </p:cNvPr>
          <p:cNvPicPr>
            <a:picLocks noChangeAspect="1"/>
          </p:cNvPicPr>
          <p:nvPr/>
        </p:nvPicPr>
        <p:blipFill>
          <a:blip r:embed="rId4"/>
          <a:stretch>
            <a:fillRect/>
          </a:stretch>
        </p:blipFill>
        <p:spPr>
          <a:xfrm>
            <a:off x="4115017" y="1543775"/>
            <a:ext cx="913965" cy="1011641"/>
          </a:xfrm>
          <a:prstGeom prst="rect">
            <a:avLst/>
          </a:prstGeom>
        </p:spPr>
      </p:pic>
      <p:pic>
        <p:nvPicPr>
          <p:cNvPr id="11" name="Picture 10">
            <a:extLst>
              <a:ext uri="{FF2B5EF4-FFF2-40B4-BE49-F238E27FC236}">
                <a16:creationId xmlns:a16="http://schemas.microsoft.com/office/drawing/2014/main" id="{B7381477-A5DF-B547-8052-704A984E90BF}"/>
              </a:ext>
            </a:extLst>
          </p:cNvPr>
          <p:cNvPicPr>
            <a:picLocks noChangeAspect="1"/>
          </p:cNvPicPr>
          <p:nvPr/>
        </p:nvPicPr>
        <p:blipFill>
          <a:blip r:embed="rId5"/>
          <a:stretch>
            <a:fillRect/>
          </a:stretch>
        </p:blipFill>
        <p:spPr>
          <a:xfrm>
            <a:off x="7154490" y="1543775"/>
            <a:ext cx="806246" cy="1046705"/>
          </a:xfrm>
          <a:prstGeom prst="rect">
            <a:avLst/>
          </a:prstGeom>
        </p:spPr>
      </p:pic>
      <p:sp>
        <p:nvSpPr>
          <p:cNvPr id="17" name="Rectangle 16">
            <a:extLst>
              <a:ext uri="{FF2B5EF4-FFF2-40B4-BE49-F238E27FC236}">
                <a16:creationId xmlns:a16="http://schemas.microsoft.com/office/drawing/2014/main" id="{2D562260-D5AA-1542-B32E-86ED59279C62}"/>
              </a:ext>
            </a:extLst>
          </p:cNvPr>
          <p:cNvSpPr/>
          <p:nvPr/>
        </p:nvSpPr>
        <p:spPr>
          <a:xfrm>
            <a:off x="2433145" y="479944"/>
            <a:ext cx="4277710" cy="673839"/>
          </a:xfrm>
          <a:prstGeom prst="rect">
            <a:avLst/>
          </a:prstGeom>
        </p:spPr>
        <p:style>
          <a:lnRef idx="0">
            <a:schemeClr val="accent6"/>
          </a:lnRef>
          <a:fillRef idx="3">
            <a:schemeClr val="accent6"/>
          </a:fillRef>
          <a:effectRef idx="3">
            <a:schemeClr val="accent6"/>
          </a:effectRef>
          <a:fontRef idx="minor">
            <a:schemeClr val="lt1"/>
          </a:fontRef>
        </p:style>
        <p:txBody>
          <a:bodyPr wrap="square" tIns="182880" bIns="91440">
            <a:spAutoFit/>
          </a:bodyPr>
          <a:lstStyle/>
          <a:p>
            <a:pPr algn="ctr">
              <a:lnSpc>
                <a:spcPts val="3040"/>
              </a:lnSpc>
            </a:pPr>
            <a:r>
              <a:rPr lang="en-US" sz="3200" dirty="0"/>
              <a:t>Check your code</a:t>
            </a:r>
          </a:p>
        </p:txBody>
      </p:sp>
      <p:pic>
        <p:nvPicPr>
          <p:cNvPr id="19" name="Picture 18">
            <a:extLst>
              <a:ext uri="{FF2B5EF4-FFF2-40B4-BE49-F238E27FC236}">
                <a16:creationId xmlns:a16="http://schemas.microsoft.com/office/drawing/2014/main" id="{984BD246-504E-7F4E-8BF5-EA34B72FB3BE}"/>
              </a:ext>
            </a:extLst>
          </p:cNvPr>
          <p:cNvPicPr>
            <a:picLocks noChangeAspect="1"/>
          </p:cNvPicPr>
          <p:nvPr/>
        </p:nvPicPr>
        <p:blipFill rotWithShape="1">
          <a:blip r:embed="rId6"/>
          <a:srcRect t="2454"/>
          <a:stretch/>
        </p:blipFill>
        <p:spPr>
          <a:xfrm>
            <a:off x="1282172" y="1503114"/>
            <a:ext cx="849380" cy="1370671"/>
          </a:xfrm>
          <a:prstGeom prst="rect">
            <a:avLst/>
          </a:prstGeom>
        </p:spPr>
      </p:pic>
      <p:pic>
        <p:nvPicPr>
          <p:cNvPr id="20" name="Picture 19">
            <a:extLst>
              <a:ext uri="{FF2B5EF4-FFF2-40B4-BE49-F238E27FC236}">
                <a16:creationId xmlns:a16="http://schemas.microsoft.com/office/drawing/2014/main" id="{C8E20A2E-5EFD-9247-9AC7-5B0E699D2515}"/>
              </a:ext>
            </a:extLst>
          </p:cNvPr>
          <p:cNvPicPr>
            <a:picLocks noChangeAspect="1"/>
          </p:cNvPicPr>
          <p:nvPr/>
        </p:nvPicPr>
        <p:blipFill>
          <a:blip r:embed="rId7"/>
          <a:stretch>
            <a:fillRect/>
          </a:stretch>
        </p:blipFill>
        <p:spPr>
          <a:xfrm>
            <a:off x="562240" y="2953080"/>
            <a:ext cx="2187695" cy="1216572"/>
          </a:xfrm>
          <a:prstGeom prst="rect">
            <a:avLst/>
          </a:prstGeom>
          <a:ln>
            <a:noFill/>
          </a:ln>
        </p:spPr>
      </p:pic>
      <p:pic>
        <p:nvPicPr>
          <p:cNvPr id="21" name="Picture 20">
            <a:extLst>
              <a:ext uri="{FF2B5EF4-FFF2-40B4-BE49-F238E27FC236}">
                <a16:creationId xmlns:a16="http://schemas.microsoft.com/office/drawing/2014/main" id="{48B931A9-3788-DE4C-B6DF-8282F723D3D2}"/>
              </a:ext>
            </a:extLst>
          </p:cNvPr>
          <p:cNvPicPr>
            <a:picLocks noChangeAspect="1"/>
          </p:cNvPicPr>
          <p:nvPr/>
        </p:nvPicPr>
        <p:blipFill rotWithShape="1">
          <a:blip r:embed="rId8"/>
          <a:srcRect b="46892"/>
          <a:stretch/>
        </p:blipFill>
        <p:spPr>
          <a:xfrm>
            <a:off x="6069366" y="2744966"/>
            <a:ext cx="1488247" cy="2480356"/>
          </a:xfrm>
          <a:prstGeom prst="rect">
            <a:avLst/>
          </a:prstGeom>
        </p:spPr>
      </p:pic>
      <p:pic>
        <p:nvPicPr>
          <p:cNvPr id="8" name="Picture 7">
            <a:extLst>
              <a:ext uri="{FF2B5EF4-FFF2-40B4-BE49-F238E27FC236}">
                <a16:creationId xmlns:a16="http://schemas.microsoft.com/office/drawing/2014/main" id="{1E607BD6-E4B5-C142-B9ED-E9B0E91237BB}"/>
              </a:ext>
            </a:extLst>
          </p:cNvPr>
          <p:cNvPicPr>
            <a:picLocks noChangeAspect="1"/>
          </p:cNvPicPr>
          <p:nvPr/>
        </p:nvPicPr>
        <p:blipFill>
          <a:blip r:embed="rId9"/>
          <a:stretch>
            <a:fillRect/>
          </a:stretch>
        </p:blipFill>
        <p:spPr>
          <a:xfrm>
            <a:off x="3442650" y="2744966"/>
            <a:ext cx="2229538" cy="2775993"/>
          </a:xfrm>
          <a:prstGeom prst="rect">
            <a:avLst/>
          </a:prstGeom>
        </p:spPr>
      </p:pic>
      <p:pic>
        <p:nvPicPr>
          <p:cNvPr id="22" name="Picture 21">
            <a:extLst>
              <a:ext uri="{FF2B5EF4-FFF2-40B4-BE49-F238E27FC236}">
                <a16:creationId xmlns:a16="http://schemas.microsoft.com/office/drawing/2014/main" id="{F17E8396-A090-2040-8B01-AFB831E3C4CE}"/>
              </a:ext>
            </a:extLst>
          </p:cNvPr>
          <p:cNvPicPr>
            <a:picLocks noChangeAspect="1"/>
          </p:cNvPicPr>
          <p:nvPr/>
        </p:nvPicPr>
        <p:blipFill rotWithShape="1">
          <a:blip r:embed="rId8"/>
          <a:srcRect t="52015"/>
          <a:stretch/>
        </p:blipFill>
        <p:spPr>
          <a:xfrm>
            <a:off x="7454796" y="3835808"/>
            <a:ext cx="1571114" cy="2365859"/>
          </a:xfrm>
          <a:prstGeom prst="rect">
            <a:avLst/>
          </a:prstGeom>
        </p:spPr>
      </p:pic>
      <p:pic>
        <p:nvPicPr>
          <p:cNvPr id="23" name="17.mov">
            <a:hlinkClick r:id="" action="ppaction://media"/>
            <a:extLst>
              <a:ext uri="{FF2B5EF4-FFF2-40B4-BE49-F238E27FC236}">
                <a16:creationId xmlns:a16="http://schemas.microsoft.com/office/drawing/2014/main" id="{6968B5BB-0E17-1F4D-ACF5-795456FEEFEE}"/>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81867" y="4593787"/>
            <a:ext cx="2380533" cy="1966108"/>
          </a:xfrm>
          <a:prstGeom prst="rect">
            <a:avLst/>
          </a:prstGeom>
          <a:ln>
            <a:solidFill>
              <a:srgbClr val="00B0F0"/>
            </a:solidFill>
          </a:ln>
        </p:spPr>
      </p:pic>
    </p:spTree>
    <p:extLst>
      <p:ext uri="{BB962C8B-B14F-4D97-AF65-F5344CB8AC3E}">
        <p14:creationId xmlns:p14="http://schemas.microsoft.com/office/powerpoint/2010/main" val="214743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5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3"/>
                </p:tgtEl>
              </p:cMediaNode>
            </p:video>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 y="816863"/>
            <a:ext cx="9144000" cy="1325563"/>
          </a:xfrm>
        </p:spPr>
        <p:txBody>
          <a:bodyPr/>
          <a:lstStyle/>
          <a:p>
            <a:pPr algn="ctr"/>
            <a:br>
              <a:rPr lang="en-US" sz="4000" dirty="0"/>
            </a:br>
            <a:r>
              <a:rPr lang="en-US" sz="2400" b="1" dirty="0"/>
              <a:t>He needs to endlessly scroll across the screen from top to bottom</a:t>
            </a:r>
            <a:endParaRPr lang="en-US" sz="2800" b="1" dirty="0"/>
          </a:p>
        </p:txBody>
      </p:sp>
      <p:sp>
        <p:nvSpPr>
          <p:cNvPr id="8" name="Rectangle 7">
            <a:extLst>
              <a:ext uri="{FF2B5EF4-FFF2-40B4-BE49-F238E27FC236}">
                <a16:creationId xmlns:a16="http://schemas.microsoft.com/office/drawing/2014/main" id="{0DC3A02B-5DE2-DB43-9AFB-B8E84FE520E2}"/>
              </a:ext>
            </a:extLst>
          </p:cNvPr>
          <p:cNvSpPr/>
          <p:nvPr/>
        </p:nvSpPr>
        <p:spPr>
          <a:xfrm>
            <a:off x="1869786" y="479944"/>
            <a:ext cx="5386695" cy="673839"/>
          </a:xfrm>
          <a:prstGeom prst="rect">
            <a:avLst/>
          </a:prstGeom>
        </p:spPr>
        <p:style>
          <a:lnRef idx="0">
            <a:schemeClr val="accent6"/>
          </a:lnRef>
          <a:fillRef idx="3">
            <a:schemeClr val="accent6"/>
          </a:fillRef>
          <a:effectRef idx="3">
            <a:schemeClr val="accent6"/>
          </a:effectRef>
          <a:fontRef idx="minor">
            <a:schemeClr val="lt1"/>
          </a:fontRef>
        </p:style>
        <p:txBody>
          <a:bodyPr wrap="square" tIns="182880" bIns="91440">
            <a:spAutoFit/>
          </a:bodyPr>
          <a:lstStyle/>
          <a:p>
            <a:pPr algn="ctr">
              <a:lnSpc>
                <a:spcPts val="3040"/>
              </a:lnSpc>
            </a:pPr>
            <a:r>
              <a:rPr lang="en-US" sz="3200" dirty="0"/>
              <a:t>Can you code the jellyfish?</a:t>
            </a:r>
          </a:p>
        </p:txBody>
      </p:sp>
      <p:pic>
        <p:nvPicPr>
          <p:cNvPr id="10" name="Picture 9">
            <a:extLst>
              <a:ext uri="{FF2B5EF4-FFF2-40B4-BE49-F238E27FC236}">
                <a16:creationId xmlns:a16="http://schemas.microsoft.com/office/drawing/2014/main" id="{8C1F9D42-E585-FC4A-B023-881218A40A4E}"/>
              </a:ext>
            </a:extLst>
          </p:cNvPr>
          <p:cNvPicPr>
            <a:picLocks noChangeAspect="1"/>
          </p:cNvPicPr>
          <p:nvPr/>
        </p:nvPicPr>
        <p:blipFill>
          <a:blip r:embed="rId4"/>
          <a:stretch>
            <a:fillRect/>
          </a:stretch>
        </p:blipFill>
        <p:spPr>
          <a:xfrm>
            <a:off x="1869786" y="2325619"/>
            <a:ext cx="1304698" cy="1552698"/>
          </a:xfrm>
          <a:prstGeom prst="rect">
            <a:avLst/>
          </a:prstGeom>
        </p:spPr>
      </p:pic>
      <p:pic>
        <p:nvPicPr>
          <p:cNvPr id="6" name="18.mov">
            <a:hlinkClick r:id="" action="ppaction://media"/>
            <a:extLst>
              <a:ext uri="{FF2B5EF4-FFF2-40B4-BE49-F238E27FC236}">
                <a16:creationId xmlns:a16="http://schemas.microsoft.com/office/drawing/2014/main" id="{1A9D286F-D6A9-4748-BB4E-BABC57CC91D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95353" y="2301028"/>
            <a:ext cx="3636219" cy="3020165"/>
          </a:xfrm>
          <a:prstGeom prst="rect">
            <a:avLst/>
          </a:prstGeom>
          <a:ln>
            <a:solidFill>
              <a:srgbClr val="00B0F0"/>
            </a:solidFill>
          </a:ln>
        </p:spPr>
      </p:pic>
    </p:spTree>
    <p:extLst>
      <p:ext uri="{BB962C8B-B14F-4D97-AF65-F5344CB8AC3E}">
        <p14:creationId xmlns:p14="http://schemas.microsoft.com/office/powerpoint/2010/main" val="151920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DC3A02B-5DE2-DB43-9AFB-B8E84FE520E2}"/>
              </a:ext>
            </a:extLst>
          </p:cNvPr>
          <p:cNvSpPr/>
          <p:nvPr/>
        </p:nvSpPr>
        <p:spPr>
          <a:xfrm>
            <a:off x="1869786" y="479944"/>
            <a:ext cx="5386695" cy="673839"/>
          </a:xfrm>
          <a:prstGeom prst="rect">
            <a:avLst/>
          </a:prstGeom>
        </p:spPr>
        <p:style>
          <a:lnRef idx="0">
            <a:schemeClr val="accent6"/>
          </a:lnRef>
          <a:fillRef idx="3">
            <a:schemeClr val="accent6"/>
          </a:fillRef>
          <a:effectRef idx="3">
            <a:schemeClr val="accent6"/>
          </a:effectRef>
          <a:fontRef idx="minor">
            <a:schemeClr val="lt1"/>
          </a:fontRef>
        </p:style>
        <p:txBody>
          <a:bodyPr wrap="square" tIns="182880" bIns="91440">
            <a:spAutoFit/>
          </a:bodyPr>
          <a:lstStyle/>
          <a:p>
            <a:pPr algn="ctr">
              <a:lnSpc>
                <a:spcPts val="3040"/>
              </a:lnSpc>
            </a:pPr>
            <a:r>
              <a:rPr lang="en-US" sz="3200" dirty="0"/>
              <a:t>Solution</a:t>
            </a:r>
          </a:p>
        </p:txBody>
      </p:sp>
      <p:pic>
        <p:nvPicPr>
          <p:cNvPr id="10" name="Picture 9">
            <a:extLst>
              <a:ext uri="{FF2B5EF4-FFF2-40B4-BE49-F238E27FC236}">
                <a16:creationId xmlns:a16="http://schemas.microsoft.com/office/drawing/2014/main" id="{8C1F9D42-E585-FC4A-B023-881218A40A4E}"/>
              </a:ext>
            </a:extLst>
          </p:cNvPr>
          <p:cNvPicPr>
            <a:picLocks noChangeAspect="1"/>
          </p:cNvPicPr>
          <p:nvPr/>
        </p:nvPicPr>
        <p:blipFill>
          <a:blip r:embed="rId2"/>
          <a:stretch>
            <a:fillRect/>
          </a:stretch>
        </p:blipFill>
        <p:spPr>
          <a:xfrm>
            <a:off x="2219638" y="1466975"/>
            <a:ext cx="1304698" cy="1552698"/>
          </a:xfrm>
          <a:prstGeom prst="rect">
            <a:avLst/>
          </a:prstGeom>
        </p:spPr>
      </p:pic>
      <p:pic>
        <p:nvPicPr>
          <p:cNvPr id="5" name="Picture 4">
            <a:extLst>
              <a:ext uri="{FF2B5EF4-FFF2-40B4-BE49-F238E27FC236}">
                <a16:creationId xmlns:a16="http://schemas.microsoft.com/office/drawing/2014/main" id="{DBEC73FC-5D52-EA41-9BAA-A44279C961FB}"/>
              </a:ext>
            </a:extLst>
          </p:cNvPr>
          <p:cNvPicPr>
            <a:picLocks noChangeAspect="1"/>
          </p:cNvPicPr>
          <p:nvPr/>
        </p:nvPicPr>
        <p:blipFill>
          <a:blip r:embed="rId3"/>
          <a:stretch>
            <a:fillRect/>
          </a:stretch>
        </p:blipFill>
        <p:spPr>
          <a:xfrm>
            <a:off x="3881688" y="1466975"/>
            <a:ext cx="3163254" cy="3211548"/>
          </a:xfrm>
          <a:prstGeom prst="rect">
            <a:avLst/>
          </a:prstGeom>
          <a:ln>
            <a:solidFill>
              <a:srgbClr val="00B0F0"/>
            </a:solidFill>
          </a:ln>
        </p:spPr>
      </p:pic>
      <p:sp>
        <p:nvSpPr>
          <p:cNvPr id="11" name="Rectangle 10">
            <a:extLst>
              <a:ext uri="{FF2B5EF4-FFF2-40B4-BE49-F238E27FC236}">
                <a16:creationId xmlns:a16="http://schemas.microsoft.com/office/drawing/2014/main" id="{8981D143-1F6E-3840-BE45-E3843D1A4A91}"/>
              </a:ext>
            </a:extLst>
          </p:cNvPr>
          <p:cNvSpPr/>
          <p:nvPr/>
        </p:nvSpPr>
        <p:spPr>
          <a:xfrm>
            <a:off x="1524098" y="4991715"/>
            <a:ext cx="6854247"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This is just one possible solution. Did you find another way?</a:t>
            </a:r>
            <a:endParaRPr lang="en-US" sz="2000" b="1" dirty="0"/>
          </a:p>
        </p:txBody>
      </p:sp>
    </p:spTree>
    <p:extLst>
      <p:ext uri="{BB962C8B-B14F-4D97-AF65-F5344CB8AC3E}">
        <p14:creationId xmlns:p14="http://schemas.microsoft.com/office/powerpoint/2010/main" val="103705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9E0DF91-DA9A-984F-8309-28ACA6F8473D}"/>
              </a:ext>
            </a:extLst>
          </p:cNvPr>
          <p:cNvPicPr>
            <a:picLocks noChangeAspect="1"/>
          </p:cNvPicPr>
          <p:nvPr/>
        </p:nvPicPr>
        <p:blipFill>
          <a:blip r:embed="rId2"/>
          <a:stretch>
            <a:fillRect/>
          </a:stretch>
        </p:blipFill>
        <p:spPr>
          <a:xfrm>
            <a:off x="2889314" y="3604110"/>
            <a:ext cx="2848242" cy="1795390"/>
          </a:xfrm>
          <a:prstGeom prst="rect">
            <a:avLst/>
          </a:prstGeom>
          <a:ln>
            <a:solidFill>
              <a:schemeClr val="tx1"/>
            </a:solidFill>
          </a:ln>
        </p:spPr>
      </p:pic>
      <p:sp>
        <p:nvSpPr>
          <p:cNvPr id="6" name="Title 1"/>
          <p:cNvSpPr txBox="1">
            <a:spLocks/>
          </p:cNvSpPr>
          <p:nvPr/>
        </p:nvSpPr>
        <p:spPr>
          <a:xfrm>
            <a:off x="628650" y="1528250"/>
            <a:ext cx="7886700" cy="1250241"/>
          </a:xfrm>
          <a:prstGeom prst="rect">
            <a:avLst/>
          </a:prstGeom>
        </p:spPr>
        <p:style>
          <a:lnRef idx="2">
            <a:schemeClr val="dk1"/>
          </a:lnRef>
          <a:fillRef idx="1">
            <a:schemeClr val="lt1"/>
          </a:fillRef>
          <a:effectRef idx="0">
            <a:schemeClr val="dk1"/>
          </a:effectRef>
          <a:fontRef idx="minor">
            <a:schemeClr val="dk1"/>
          </a:fontRef>
        </p:style>
        <p:txBody>
          <a:bodyPr tIns="9144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t>A </a:t>
            </a:r>
            <a:r>
              <a:rPr lang="en-US" sz="2400" i="1" dirty="0"/>
              <a:t>variable</a:t>
            </a:r>
            <a:r>
              <a:rPr lang="en-US" sz="2400" dirty="0"/>
              <a:t> in coding is really just a way of referring to a place that our program uses to store information, or </a:t>
            </a:r>
            <a:r>
              <a:rPr lang="en-US" sz="2400" i="1" dirty="0"/>
              <a:t>data. </a:t>
            </a:r>
          </a:p>
          <a:p>
            <a:pPr algn="ctr"/>
            <a:endParaRPr lang="en-US" sz="800" i="1" dirty="0"/>
          </a:p>
          <a:p>
            <a:pPr algn="ctr"/>
            <a:r>
              <a:rPr lang="en-US" sz="2400" dirty="0"/>
              <a:t>Once the data is stored, we can call on that variable and use it.</a:t>
            </a:r>
          </a:p>
        </p:txBody>
      </p:sp>
      <p:cxnSp>
        <p:nvCxnSpPr>
          <p:cNvPr id="9" name="Straight Arrow Connector 8"/>
          <p:cNvCxnSpPr>
            <a:cxnSpLocks/>
          </p:cNvCxnSpPr>
          <p:nvPr/>
        </p:nvCxnSpPr>
        <p:spPr>
          <a:xfrm flipH="1">
            <a:off x="3930869" y="4514930"/>
            <a:ext cx="2378619" cy="1621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1656" y="3606965"/>
            <a:ext cx="1384300" cy="1511300"/>
          </a:xfrm>
          <a:prstGeom prst="rect">
            <a:avLst/>
          </a:prstGeom>
        </p:spPr>
      </p:pic>
      <p:sp>
        <p:nvSpPr>
          <p:cNvPr id="11" name="Rectangle 10">
            <a:extLst>
              <a:ext uri="{FF2B5EF4-FFF2-40B4-BE49-F238E27FC236}">
                <a16:creationId xmlns:a16="http://schemas.microsoft.com/office/drawing/2014/main" id="{E5D30BAD-B246-EB43-B799-4B551A7EF198}"/>
              </a:ext>
            </a:extLst>
          </p:cNvPr>
          <p:cNvSpPr/>
          <p:nvPr/>
        </p:nvSpPr>
        <p:spPr>
          <a:xfrm>
            <a:off x="1878653" y="479944"/>
            <a:ext cx="5386695" cy="673839"/>
          </a:xfrm>
          <a:prstGeom prst="rect">
            <a:avLst/>
          </a:prstGeom>
        </p:spPr>
        <p:style>
          <a:lnRef idx="0">
            <a:schemeClr val="accent6"/>
          </a:lnRef>
          <a:fillRef idx="3">
            <a:schemeClr val="accent6"/>
          </a:fillRef>
          <a:effectRef idx="3">
            <a:schemeClr val="accent6"/>
          </a:effectRef>
          <a:fontRef idx="minor">
            <a:schemeClr val="lt1"/>
          </a:fontRef>
        </p:style>
        <p:txBody>
          <a:bodyPr wrap="square" tIns="182880" bIns="91440">
            <a:spAutoFit/>
          </a:bodyPr>
          <a:lstStyle/>
          <a:p>
            <a:pPr algn="ctr">
              <a:lnSpc>
                <a:spcPts val="3040"/>
              </a:lnSpc>
            </a:pPr>
            <a:r>
              <a:rPr lang="en-US" sz="3200" dirty="0"/>
              <a:t>It’s time to make a variable</a:t>
            </a:r>
          </a:p>
        </p:txBody>
      </p:sp>
      <p:sp>
        <p:nvSpPr>
          <p:cNvPr id="8" name="TextBox 7"/>
          <p:cNvSpPr txBox="1"/>
          <p:nvPr/>
        </p:nvSpPr>
        <p:spPr>
          <a:xfrm>
            <a:off x="6146017" y="3253890"/>
            <a:ext cx="2474436"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In lesson 7, the computer asked us for data (our name) and the data was being stored in the variable “answer.” Then we asked the computer to repeat that data back to us.</a:t>
            </a:r>
          </a:p>
        </p:txBody>
      </p:sp>
    </p:spTree>
    <p:extLst>
      <p:ext uri="{BB962C8B-B14F-4D97-AF65-F5344CB8AC3E}">
        <p14:creationId xmlns:p14="http://schemas.microsoft.com/office/powerpoint/2010/main" val="1895258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p:cNvCxnSpPr/>
          <p:nvPr/>
        </p:nvCxnSpPr>
        <p:spPr>
          <a:xfrm>
            <a:off x="1887434" y="4108863"/>
            <a:ext cx="1449532" cy="32063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1686791" y="2590923"/>
            <a:ext cx="1449532" cy="32063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24B78D7-0023-5B45-ADE9-1AE86ECBFE90}"/>
              </a:ext>
            </a:extLst>
          </p:cNvPr>
          <p:cNvPicPr>
            <a:picLocks noChangeAspect="1"/>
          </p:cNvPicPr>
          <p:nvPr/>
        </p:nvPicPr>
        <p:blipFill>
          <a:blip r:embed="rId2"/>
          <a:stretch>
            <a:fillRect/>
          </a:stretch>
        </p:blipFill>
        <p:spPr>
          <a:xfrm>
            <a:off x="1553418" y="1508791"/>
            <a:ext cx="3165809" cy="4628493"/>
          </a:xfrm>
          <a:prstGeom prst="rect">
            <a:avLst/>
          </a:prstGeom>
          <a:ln>
            <a:solidFill>
              <a:srgbClr val="00B0F0"/>
            </a:solidFill>
          </a:ln>
        </p:spPr>
      </p:pic>
      <p:sp>
        <p:nvSpPr>
          <p:cNvPr id="9" name="Rectangle 8">
            <a:extLst>
              <a:ext uri="{FF2B5EF4-FFF2-40B4-BE49-F238E27FC236}">
                <a16:creationId xmlns:a16="http://schemas.microsoft.com/office/drawing/2014/main" id="{3D5ABD94-0CB1-F14D-A789-9971E3D4F532}"/>
              </a:ext>
            </a:extLst>
          </p:cNvPr>
          <p:cNvSpPr/>
          <p:nvPr/>
        </p:nvSpPr>
        <p:spPr>
          <a:xfrm>
            <a:off x="935421" y="479944"/>
            <a:ext cx="6884276" cy="673839"/>
          </a:xfrm>
          <a:prstGeom prst="rect">
            <a:avLst/>
          </a:prstGeom>
        </p:spPr>
        <p:style>
          <a:lnRef idx="0">
            <a:schemeClr val="accent6"/>
          </a:lnRef>
          <a:fillRef idx="3">
            <a:schemeClr val="accent6"/>
          </a:fillRef>
          <a:effectRef idx="3">
            <a:schemeClr val="accent6"/>
          </a:effectRef>
          <a:fontRef idx="minor">
            <a:schemeClr val="lt1"/>
          </a:fontRef>
        </p:style>
        <p:txBody>
          <a:bodyPr wrap="square" tIns="182880" bIns="91440">
            <a:spAutoFit/>
          </a:bodyPr>
          <a:lstStyle/>
          <a:p>
            <a:pPr algn="ctr">
              <a:lnSpc>
                <a:spcPts val="3040"/>
              </a:lnSpc>
            </a:pPr>
            <a:r>
              <a:rPr lang="en-US" sz="3200" dirty="0"/>
              <a:t>Click </a:t>
            </a:r>
            <a:r>
              <a:rPr lang="en-US" sz="3200" b="1" dirty="0"/>
              <a:t>Make a Variable </a:t>
            </a:r>
            <a:r>
              <a:rPr lang="en-US" sz="3200" dirty="0"/>
              <a:t>and call it </a:t>
            </a:r>
            <a:r>
              <a:rPr lang="en-US" sz="3200" b="1" dirty="0"/>
              <a:t>Score</a:t>
            </a:r>
            <a:r>
              <a:rPr lang="en-US" sz="3200" dirty="0"/>
              <a:t> </a:t>
            </a:r>
          </a:p>
        </p:txBody>
      </p:sp>
      <p:sp>
        <p:nvSpPr>
          <p:cNvPr id="10" name="Oval 9">
            <a:extLst>
              <a:ext uri="{FF2B5EF4-FFF2-40B4-BE49-F238E27FC236}">
                <a16:creationId xmlns:a16="http://schemas.microsoft.com/office/drawing/2014/main" id="{780D963C-D51A-4146-8121-B4130D617326}"/>
              </a:ext>
            </a:extLst>
          </p:cNvPr>
          <p:cNvSpPr/>
          <p:nvPr/>
        </p:nvSpPr>
        <p:spPr>
          <a:xfrm>
            <a:off x="2028459" y="2144110"/>
            <a:ext cx="1781623" cy="6050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E8663448-9D16-6040-ACA6-01C582BC4E07}"/>
              </a:ext>
            </a:extLst>
          </p:cNvPr>
          <p:cNvCxnSpPr>
            <a:cxnSpLocks/>
          </p:cNvCxnSpPr>
          <p:nvPr/>
        </p:nvCxnSpPr>
        <p:spPr>
          <a:xfrm>
            <a:off x="604427" y="4656083"/>
            <a:ext cx="1051034" cy="6931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CAF074B-2100-EE42-BADD-53E6A4F658ED}"/>
              </a:ext>
            </a:extLst>
          </p:cNvPr>
          <p:cNvPicPr>
            <a:picLocks noChangeAspect="1"/>
          </p:cNvPicPr>
          <p:nvPr/>
        </p:nvPicPr>
        <p:blipFill>
          <a:blip r:embed="rId3"/>
          <a:stretch>
            <a:fillRect/>
          </a:stretch>
        </p:blipFill>
        <p:spPr>
          <a:xfrm>
            <a:off x="4519626" y="2590923"/>
            <a:ext cx="3067464" cy="2473243"/>
          </a:xfrm>
          <a:prstGeom prst="rect">
            <a:avLst/>
          </a:prstGeom>
        </p:spPr>
      </p:pic>
    </p:spTree>
    <p:extLst>
      <p:ext uri="{BB962C8B-B14F-4D97-AF65-F5344CB8AC3E}">
        <p14:creationId xmlns:p14="http://schemas.microsoft.com/office/powerpoint/2010/main" val="1704321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AD4B27-E5CB-1F40-A873-1544692F3D1A}"/>
              </a:ext>
            </a:extLst>
          </p:cNvPr>
          <p:cNvPicPr>
            <a:picLocks noChangeAspect="1"/>
          </p:cNvPicPr>
          <p:nvPr/>
        </p:nvPicPr>
        <p:blipFill>
          <a:blip r:embed="rId2"/>
          <a:stretch>
            <a:fillRect/>
          </a:stretch>
        </p:blipFill>
        <p:spPr>
          <a:xfrm>
            <a:off x="5306271" y="735678"/>
            <a:ext cx="3050818" cy="4634338"/>
          </a:xfrm>
          <a:prstGeom prst="rect">
            <a:avLst/>
          </a:prstGeom>
          <a:ln>
            <a:solidFill>
              <a:srgbClr val="00B0F0"/>
            </a:solidFill>
          </a:ln>
        </p:spPr>
      </p:pic>
      <p:sp>
        <p:nvSpPr>
          <p:cNvPr id="7" name="TextBox 6"/>
          <p:cNvSpPr txBox="1"/>
          <p:nvPr/>
        </p:nvSpPr>
        <p:spPr>
          <a:xfrm>
            <a:off x="432961" y="3052847"/>
            <a:ext cx="4516824" cy="400110"/>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dirty="0"/>
              <a:t>Allows you to set the value of the variable</a:t>
            </a:r>
          </a:p>
        </p:txBody>
      </p:sp>
      <p:sp>
        <p:nvSpPr>
          <p:cNvPr id="8" name="TextBox 7"/>
          <p:cNvSpPr txBox="1"/>
          <p:nvPr/>
        </p:nvSpPr>
        <p:spPr>
          <a:xfrm>
            <a:off x="432960" y="3624524"/>
            <a:ext cx="4464496" cy="707886"/>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GB" sz="2000" dirty="0"/>
              <a:t>Increases the data in the variable from its current value by the new number. </a:t>
            </a:r>
          </a:p>
        </p:txBody>
      </p:sp>
      <p:sp>
        <p:nvSpPr>
          <p:cNvPr id="10" name="TextBox 9"/>
          <p:cNvSpPr txBox="1"/>
          <p:nvPr/>
        </p:nvSpPr>
        <p:spPr>
          <a:xfrm>
            <a:off x="1026226" y="1836321"/>
            <a:ext cx="3842942" cy="1015663"/>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GB" sz="2000" dirty="0"/>
              <a:t>Interacts with other blocks to make things happen</a:t>
            </a:r>
          </a:p>
          <a:p>
            <a:endParaRPr lang="en-GB" dirty="0"/>
          </a:p>
        </p:txBody>
      </p:sp>
      <p:cxnSp>
        <p:nvCxnSpPr>
          <p:cNvPr id="12" name="Straight Connector 11"/>
          <p:cNvCxnSpPr>
            <a:cxnSpLocks/>
          </p:cNvCxnSpPr>
          <p:nvPr/>
        </p:nvCxnSpPr>
        <p:spPr>
          <a:xfrm>
            <a:off x="4749810" y="2422380"/>
            <a:ext cx="9935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flipV="1">
            <a:off x="4949785" y="3159563"/>
            <a:ext cx="500989" cy="9333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flipV="1">
            <a:off x="4897456" y="3762703"/>
            <a:ext cx="500989" cy="1973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cxnSpLocks/>
          </p:cNvCxnSpPr>
          <p:nvPr/>
        </p:nvCxnSpPr>
        <p:spPr>
          <a:xfrm flipV="1">
            <a:off x="4790297" y="4410009"/>
            <a:ext cx="608148" cy="3757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cxnSpLocks/>
            <a:stCxn id="5" idx="3"/>
          </p:cNvCxnSpPr>
          <p:nvPr/>
        </p:nvCxnSpPr>
        <p:spPr>
          <a:xfrm>
            <a:off x="4897456" y="4917118"/>
            <a:ext cx="500989" cy="525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3CB65CA-FB6F-A043-AFE2-54B3D3CAB2A4}"/>
              </a:ext>
            </a:extLst>
          </p:cNvPr>
          <p:cNvPicPr>
            <a:picLocks noChangeAspect="1"/>
          </p:cNvPicPr>
          <p:nvPr/>
        </p:nvPicPr>
        <p:blipFill>
          <a:blip r:embed="rId3"/>
          <a:stretch>
            <a:fillRect/>
          </a:stretch>
        </p:blipFill>
        <p:spPr>
          <a:xfrm>
            <a:off x="2688605" y="2195686"/>
            <a:ext cx="1704719" cy="529621"/>
          </a:xfrm>
          <a:prstGeom prst="rect">
            <a:avLst/>
          </a:prstGeom>
        </p:spPr>
      </p:pic>
      <p:sp>
        <p:nvSpPr>
          <p:cNvPr id="5" name="TextBox 4"/>
          <p:cNvSpPr txBox="1"/>
          <p:nvPr/>
        </p:nvSpPr>
        <p:spPr>
          <a:xfrm>
            <a:off x="432960" y="4593952"/>
            <a:ext cx="4464496" cy="646331"/>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GB" sz="2000" dirty="0"/>
              <a:t>Hide or show the value of the variable</a:t>
            </a:r>
          </a:p>
          <a:p>
            <a:r>
              <a:rPr lang="en-GB" sz="1600" dirty="0"/>
              <a:t>(can also use checkmark)</a:t>
            </a:r>
          </a:p>
        </p:txBody>
      </p:sp>
    </p:spTree>
    <p:extLst>
      <p:ext uri="{BB962C8B-B14F-4D97-AF65-F5344CB8AC3E}">
        <p14:creationId xmlns:p14="http://schemas.microsoft.com/office/powerpoint/2010/main" val="1780153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FB7DAD-BE67-B045-A5DB-878807F5C047}"/>
              </a:ext>
            </a:extLst>
          </p:cNvPr>
          <p:cNvPicPr>
            <a:picLocks noChangeAspect="1"/>
          </p:cNvPicPr>
          <p:nvPr/>
        </p:nvPicPr>
        <p:blipFill>
          <a:blip r:embed="rId2"/>
          <a:stretch>
            <a:fillRect/>
          </a:stretch>
        </p:blipFill>
        <p:spPr>
          <a:xfrm>
            <a:off x="4000190" y="1644650"/>
            <a:ext cx="2120900" cy="3568700"/>
          </a:xfrm>
          <a:prstGeom prst="rect">
            <a:avLst/>
          </a:prstGeom>
          <a:ln>
            <a:solidFill>
              <a:srgbClr val="00B0F0"/>
            </a:solidFill>
          </a:ln>
        </p:spPr>
      </p:pic>
      <p:cxnSp>
        <p:nvCxnSpPr>
          <p:cNvPr id="8" name="Straight Arrow Connector 7"/>
          <p:cNvCxnSpPr/>
          <p:nvPr/>
        </p:nvCxnSpPr>
        <p:spPr>
          <a:xfrm>
            <a:off x="2992582" y="2557645"/>
            <a:ext cx="1007608" cy="28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871682" y="2203702"/>
            <a:ext cx="2575320" cy="224676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Add this to your existing </a:t>
            </a:r>
            <a:r>
              <a:rPr lang="en-US" sz="2000" b="1" dirty="0"/>
              <a:t>lightning</a:t>
            </a:r>
            <a:r>
              <a:rPr lang="en-US" sz="2000" dirty="0"/>
              <a:t> code. </a:t>
            </a:r>
            <a:br>
              <a:rPr lang="en-US" sz="2000" dirty="0"/>
            </a:br>
            <a:endParaRPr lang="en-US" sz="2000" dirty="0"/>
          </a:p>
          <a:p>
            <a:pPr algn="ctr"/>
            <a:r>
              <a:rPr lang="en-US" sz="2000" dirty="0"/>
              <a:t>This means the score will start at zero whenever we start a new game.</a:t>
            </a:r>
            <a:endParaRPr lang="en-US" sz="2000" b="1" dirty="0"/>
          </a:p>
        </p:txBody>
      </p:sp>
      <p:sp>
        <p:nvSpPr>
          <p:cNvPr id="12" name="Rectangle 11"/>
          <p:cNvSpPr/>
          <p:nvPr/>
        </p:nvSpPr>
        <p:spPr>
          <a:xfrm>
            <a:off x="4000190" y="2331134"/>
            <a:ext cx="2196841" cy="41098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0241E24-09A8-5D46-AE0A-5F1C2B36EE06}"/>
              </a:ext>
            </a:extLst>
          </p:cNvPr>
          <p:cNvPicPr>
            <a:picLocks noChangeAspect="1"/>
          </p:cNvPicPr>
          <p:nvPr/>
        </p:nvPicPr>
        <p:blipFill>
          <a:blip r:embed="rId3"/>
          <a:stretch>
            <a:fillRect/>
          </a:stretch>
        </p:blipFill>
        <p:spPr>
          <a:xfrm>
            <a:off x="4498427" y="296545"/>
            <a:ext cx="924909" cy="1200759"/>
          </a:xfrm>
          <a:prstGeom prst="rect">
            <a:avLst/>
          </a:prstGeom>
        </p:spPr>
      </p:pic>
    </p:spTree>
    <p:extLst>
      <p:ext uri="{BB962C8B-B14F-4D97-AF65-F5344CB8AC3E}">
        <p14:creationId xmlns:p14="http://schemas.microsoft.com/office/powerpoint/2010/main" val="220954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E3CB9-2E59-FD41-957D-CCAA96A4C85D}"/>
              </a:ext>
            </a:extLst>
          </p:cNvPr>
          <p:cNvSpPr>
            <a:spLocks noGrp="1"/>
          </p:cNvSpPr>
          <p:nvPr>
            <p:ph type="title"/>
          </p:nvPr>
        </p:nvSpPr>
        <p:spPr/>
        <p:txBody>
          <a:bodyPr>
            <a:normAutofit/>
          </a:bodyPr>
          <a:lstStyle/>
          <a:p>
            <a:r>
              <a:rPr lang="en-US" sz="4400" b="1" dirty="0">
                <a:solidFill>
                  <a:schemeClr val="accent6"/>
                </a:solidFill>
              </a:rPr>
              <a:t>Skills</a:t>
            </a:r>
          </a:p>
        </p:txBody>
      </p:sp>
      <p:sp>
        <p:nvSpPr>
          <p:cNvPr id="3" name="Content Placeholder 2">
            <a:extLst>
              <a:ext uri="{FF2B5EF4-FFF2-40B4-BE49-F238E27FC236}">
                <a16:creationId xmlns:a16="http://schemas.microsoft.com/office/drawing/2014/main" id="{680A2688-F697-3549-9414-5AA12DF8F721}"/>
              </a:ext>
            </a:extLst>
          </p:cNvPr>
          <p:cNvSpPr>
            <a:spLocks noGrp="1"/>
          </p:cNvSpPr>
          <p:nvPr>
            <p:ph idx="1"/>
          </p:nvPr>
        </p:nvSpPr>
        <p:spPr>
          <a:xfrm>
            <a:off x="628650" y="1385889"/>
            <a:ext cx="7886700" cy="4351338"/>
          </a:xfrm>
        </p:spPr>
        <p:txBody>
          <a:bodyPr/>
          <a:lstStyle/>
          <a:p>
            <a:r>
              <a:rPr lang="en-US" sz="2400" dirty="0"/>
              <a:t>Variables</a:t>
            </a:r>
          </a:p>
          <a:p>
            <a:r>
              <a:rPr lang="en-US" sz="2400" dirty="0"/>
              <a:t>Cloning</a:t>
            </a:r>
          </a:p>
          <a:p>
            <a:r>
              <a:rPr lang="en-US" sz="2400" dirty="0"/>
              <a:t>Sensing</a:t>
            </a:r>
          </a:p>
          <a:p>
            <a:r>
              <a:rPr lang="en-US" sz="2400" dirty="0"/>
              <a:t>Broadcasting</a:t>
            </a:r>
          </a:p>
          <a:p>
            <a:endParaRPr lang="en-US" sz="2400" dirty="0"/>
          </a:p>
          <a:p>
            <a:pPr marL="0" indent="0">
              <a:buNone/>
            </a:pPr>
            <a:endParaRPr lang="en-US" sz="2400" dirty="0"/>
          </a:p>
          <a:p>
            <a:pPr marL="0" indent="0">
              <a:buNone/>
            </a:pPr>
            <a:endParaRPr lang="en-US" sz="2400" dirty="0"/>
          </a:p>
          <a:p>
            <a:pPr marL="0" indent="0">
              <a:buNone/>
            </a:pPr>
            <a:endParaRPr lang="en-US" dirty="0"/>
          </a:p>
        </p:txBody>
      </p:sp>
      <p:pic>
        <p:nvPicPr>
          <p:cNvPr id="5" name="106.mov">
            <a:hlinkClick r:id="" action="ppaction://media"/>
            <a:extLst>
              <a:ext uri="{FF2B5EF4-FFF2-40B4-BE49-F238E27FC236}">
                <a16:creationId xmlns:a16="http://schemas.microsoft.com/office/drawing/2014/main" id="{F4000E4B-BC36-EB4B-96B4-AFBACFBC16C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62703" y="1263869"/>
            <a:ext cx="4114800" cy="3429000"/>
          </a:xfrm>
          <a:prstGeom prst="rect">
            <a:avLst/>
          </a:prstGeom>
        </p:spPr>
      </p:pic>
    </p:spTree>
    <p:extLst>
      <p:ext uri="{BB962C8B-B14F-4D97-AF65-F5344CB8AC3E}">
        <p14:creationId xmlns:p14="http://schemas.microsoft.com/office/powerpoint/2010/main" val="415341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6689B1-FD1B-7E4C-9B70-97C914C35CA2}"/>
              </a:ext>
            </a:extLst>
          </p:cNvPr>
          <p:cNvPicPr>
            <a:picLocks noChangeAspect="1"/>
          </p:cNvPicPr>
          <p:nvPr/>
        </p:nvPicPr>
        <p:blipFill>
          <a:blip r:embed="rId2"/>
          <a:stretch>
            <a:fillRect/>
          </a:stretch>
        </p:blipFill>
        <p:spPr>
          <a:xfrm>
            <a:off x="4142999" y="1758950"/>
            <a:ext cx="3492500" cy="3340100"/>
          </a:xfrm>
          <a:prstGeom prst="rect">
            <a:avLst/>
          </a:prstGeom>
          <a:ln>
            <a:solidFill>
              <a:srgbClr val="00B0F0"/>
            </a:solidFill>
          </a:ln>
        </p:spPr>
      </p:pic>
      <p:cxnSp>
        <p:nvCxnSpPr>
          <p:cNvPr id="13" name="Straight Arrow Connector 12"/>
          <p:cNvCxnSpPr/>
          <p:nvPr/>
        </p:nvCxnSpPr>
        <p:spPr>
          <a:xfrm>
            <a:off x="3424531" y="2041307"/>
            <a:ext cx="854362" cy="3379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DCC76A9-CB11-B943-8317-7D49562A6C81}"/>
              </a:ext>
            </a:extLst>
          </p:cNvPr>
          <p:cNvPicPr>
            <a:picLocks noChangeAspect="1"/>
          </p:cNvPicPr>
          <p:nvPr/>
        </p:nvPicPr>
        <p:blipFill>
          <a:blip r:embed="rId3"/>
          <a:stretch>
            <a:fillRect/>
          </a:stretch>
        </p:blipFill>
        <p:spPr>
          <a:xfrm>
            <a:off x="4142999" y="253181"/>
            <a:ext cx="924909" cy="1200759"/>
          </a:xfrm>
          <a:prstGeom prst="rect">
            <a:avLst/>
          </a:prstGeom>
        </p:spPr>
      </p:pic>
      <p:sp>
        <p:nvSpPr>
          <p:cNvPr id="11" name="Rectangle 10"/>
          <p:cNvSpPr/>
          <p:nvPr/>
        </p:nvSpPr>
        <p:spPr>
          <a:xfrm>
            <a:off x="905563" y="1239792"/>
            <a:ext cx="2749205"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Make a </a:t>
            </a:r>
            <a:r>
              <a:rPr lang="en-US" sz="2000" b="1" dirty="0"/>
              <a:t>new</a:t>
            </a:r>
            <a:r>
              <a:rPr lang="en-US" sz="2000" dirty="0"/>
              <a:t> “when I start as clone block”</a:t>
            </a:r>
          </a:p>
          <a:p>
            <a:pPr algn="ctr"/>
            <a:r>
              <a:rPr lang="en-US" sz="2000" dirty="0"/>
              <a:t>and add this code</a:t>
            </a:r>
          </a:p>
        </p:txBody>
      </p:sp>
      <p:cxnSp>
        <p:nvCxnSpPr>
          <p:cNvPr id="12" name="Straight Arrow Connector 11">
            <a:extLst>
              <a:ext uri="{FF2B5EF4-FFF2-40B4-BE49-F238E27FC236}">
                <a16:creationId xmlns:a16="http://schemas.microsoft.com/office/drawing/2014/main" id="{B750C2DF-DF49-824F-8C33-97CC9FE4E25A}"/>
              </a:ext>
            </a:extLst>
          </p:cNvPr>
          <p:cNvCxnSpPr>
            <a:cxnSpLocks/>
          </p:cNvCxnSpPr>
          <p:nvPr/>
        </p:nvCxnSpPr>
        <p:spPr>
          <a:xfrm>
            <a:off x="3532752" y="3385228"/>
            <a:ext cx="746141" cy="1849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427D648-C552-4942-A820-A8E3673E31F5}"/>
              </a:ext>
            </a:extLst>
          </p:cNvPr>
          <p:cNvSpPr/>
          <p:nvPr/>
        </p:nvSpPr>
        <p:spPr>
          <a:xfrm>
            <a:off x="2156345" y="5312157"/>
            <a:ext cx="5047844" cy="129266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b="1" dirty="0"/>
              <a:t>FYI: </a:t>
            </a:r>
            <a:r>
              <a:rPr lang="en-US" sz="2000" dirty="0"/>
              <a:t>You </a:t>
            </a:r>
            <a:r>
              <a:rPr lang="en-US" sz="2000" i="1" dirty="0"/>
              <a:t>must</a:t>
            </a:r>
            <a:r>
              <a:rPr lang="en-US" sz="2000" dirty="0"/>
              <a:t> have a forever loop. Otherwise, your program will only check to see if the lightning is touching the jellyfish one time </a:t>
            </a:r>
            <a:r>
              <a:rPr lang="en-US" dirty="0"/>
              <a:t>(right when it starts as a clone) </a:t>
            </a:r>
            <a:endParaRPr lang="en-US" sz="2000" b="1" dirty="0"/>
          </a:p>
        </p:txBody>
      </p:sp>
      <p:cxnSp>
        <p:nvCxnSpPr>
          <p:cNvPr id="9" name="Straight Arrow Connector 8">
            <a:extLst>
              <a:ext uri="{FF2B5EF4-FFF2-40B4-BE49-F238E27FC236}">
                <a16:creationId xmlns:a16="http://schemas.microsoft.com/office/drawing/2014/main" id="{337426B8-77F6-7345-8D8B-EB76940E2B92}"/>
              </a:ext>
            </a:extLst>
          </p:cNvPr>
          <p:cNvCxnSpPr>
            <a:cxnSpLocks/>
          </p:cNvCxnSpPr>
          <p:nvPr/>
        </p:nvCxnSpPr>
        <p:spPr>
          <a:xfrm flipV="1">
            <a:off x="3525813" y="4121272"/>
            <a:ext cx="1072040" cy="1208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90293" y="3011344"/>
            <a:ext cx="3264475" cy="200054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If the lightning touches the jellyfish, the score will go up.</a:t>
            </a:r>
          </a:p>
          <a:p>
            <a:pPr algn="ctr"/>
            <a:endParaRPr lang="en-US" sz="2000" b="1" dirty="0"/>
          </a:p>
          <a:p>
            <a:pPr algn="ctr"/>
            <a:r>
              <a:rPr lang="en-US" sz="1600" dirty="0"/>
              <a:t>(You need a </a:t>
            </a:r>
            <a:r>
              <a:rPr lang="en-US" sz="1600" b="1" dirty="0"/>
              <a:t>wait</a:t>
            </a:r>
            <a:r>
              <a:rPr lang="en-US" sz="1600" dirty="0"/>
              <a:t> or else it will add more points during the time it takes for the lightning to completely move across the jellyfish)</a:t>
            </a:r>
          </a:p>
        </p:txBody>
      </p:sp>
    </p:spTree>
    <p:extLst>
      <p:ext uri="{BB962C8B-B14F-4D97-AF65-F5344CB8AC3E}">
        <p14:creationId xmlns:p14="http://schemas.microsoft.com/office/powerpoint/2010/main" val="129769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5D30BAD-B246-EB43-B799-4B551A7EF198}"/>
              </a:ext>
            </a:extLst>
          </p:cNvPr>
          <p:cNvSpPr/>
          <p:nvPr/>
        </p:nvSpPr>
        <p:spPr>
          <a:xfrm>
            <a:off x="367990" y="624910"/>
            <a:ext cx="8408019" cy="673839"/>
          </a:xfrm>
          <a:prstGeom prst="rect">
            <a:avLst/>
          </a:prstGeom>
        </p:spPr>
        <p:style>
          <a:lnRef idx="0">
            <a:schemeClr val="accent6"/>
          </a:lnRef>
          <a:fillRef idx="3">
            <a:schemeClr val="accent6"/>
          </a:fillRef>
          <a:effectRef idx="3">
            <a:schemeClr val="accent6"/>
          </a:effectRef>
          <a:fontRef idx="minor">
            <a:schemeClr val="lt1"/>
          </a:fontRef>
        </p:style>
        <p:txBody>
          <a:bodyPr wrap="square" tIns="182880" bIns="91440">
            <a:spAutoFit/>
          </a:bodyPr>
          <a:lstStyle/>
          <a:p>
            <a:pPr algn="ctr">
              <a:lnSpc>
                <a:spcPts val="3040"/>
              </a:lnSpc>
            </a:pPr>
            <a:r>
              <a:rPr lang="en-US" sz="3200" dirty="0"/>
              <a:t>Does it work? If not, check all your lightning code.</a:t>
            </a:r>
          </a:p>
        </p:txBody>
      </p:sp>
      <p:pic>
        <p:nvPicPr>
          <p:cNvPr id="2" name="Picture 1">
            <a:extLst>
              <a:ext uri="{FF2B5EF4-FFF2-40B4-BE49-F238E27FC236}">
                <a16:creationId xmlns:a16="http://schemas.microsoft.com/office/drawing/2014/main" id="{B30ED947-98E4-FF4B-A8EC-013EA836673B}"/>
              </a:ext>
            </a:extLst>
          </p:cNvPr>
          <p:cNvPicPr>
            <a:picLocks noChangeAspect="1"/>
          </p:cNvPicPr>
          <p:nvPr/>
        </p:nvPicPr>
        <p:blipFill>
          <a:blip r:embed="rId2"/>
          <a:stretch>
            <a:fillRect/>
          </a:stretch>
        </p:blipFill>
        <p:spPr>
          <a:xfrm>
            <a:off x="3510324" y="1741944"/>
            <a:ext cx="4201072" cy="4678050"/>
          </a:xfrm>
          <a:prstGeom prst="rect">
            <a:avLst/>
          </a:prstGeom>
          <a:ln>
            <a:solidFill>
              <a:srgbClr val="00B0F0"/>
            </a:solidFill>
          </a:ln>
        </p:spPr>
      </p:pic>
      <p:pic>
        <p:nvPicPr>
          <p:cNvPr id="12" name="Picture 11">
            <a:extLst>
              <a:ext uri="{FF2B5EF4-FFF2-40B4-BE49-F238E27FC236}">
                <a16:creationId xmlns:a16="http://schemas.microsoft.com/office/drawing/2014/main" id="{AFB82606-A878-FB47-9915-EA544AE78FF2}"/>
              </a:ext>
            </a:extLst>
          </p:cNvPr>
          <p:cNvPicPr>
            <a:picLocks noChangeAspect="1"/>
          </p:cNvPicPr>
          <p:nvPr/>
        </p:nvPicPr>
        <p:blipFill>
          <a:blip r:embed="rId3"/>
          <a:stretch>
            <a:fillRect/>
          </a:stretch>
        </p:blipFill>
        <p:spPr>
          <a:xfrm>
            <a:off x="2324700" y="1741944"/>
            <a:ext cx="924909" cy="1200759"/>
          </a:xfrm>
          <a:prstGeom prst="rect">
            <a:avLst/>
          </a:prstGeom>
        </p:spPr>
      </p:pic>
      <p:sp>
        <p:nvSpPr>
          <p:cNvPr id="5" name="Rectangle 4">
            <a:extLst>
              <a:ext uri="{FF2B5EF4-FFF2-40B4-BE49-F238E27FC236}">
                <a16:creationId xmlns:a16="http://schemas.microsoft.com/office/drawing/2014/main" id="{E9EE884F-0FBA-9846-ACC1-F8C7EBE570C9}"/>
              </a:ext>
            </a:extLst>
          </p:cNvPr>
          <p:cNvSpPr/>
          <p:nvPr/>
        </p:nvSpPr>
        <p:spPr>
          <a:xfrm>
            <a:off x="367988" y="3995693"/>
            <a:ext cx="2879563" cy="132343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If you don’t see a score box on your screen, make sure that variable has a checkmark next to it</a:t>
            </a:r>
          </a:p>
        </p:txBody>
      </p:sp>
      <p:pic>
        <p:nvPicPr>
          <p:cNvPr id="6" name="Picture 5">
            <a:extLst>
              <a:ext uri="{FF2B5EF4-FFF2-40B4-BE49-F238E27FC236}">
                <a16:creationId xmlns:a16="http://schemas.microsoft.com/office/drawing/2014/main" id="{767CEBED-9E01-C44F-A02D-D087E0AC71D1}"/>
              </a:ext>
            </a:extLst>
          </p:cNvPr>
          <p:cNvPicPr>
            <a:picLocks noChangeAspect="1"/>
          </p:cNvPicPr>
          <p:nvPr/>
        </p:nvPicPr>
        <p:blipFill rotWithShape="1">
          <a:blip r:embed="rId4"/>
          <a:srcRect t="968" b="56200"/>
          <a:stretch/>
        </p:blipFill>
        <p:spPr>
          <a:xfrm>
            <a:off x="884987" y="5330283"/>
            <a:ext cx="1845567" cy="1200759"/>
          </a:xfrm>
          <a:prstGeom prst="rect">
            <a:avLst/>
          </a:prstGeom>
          <a:ln>
            <a:solidFill>
              <a:schemeClr val="tx1"/>
            </a:solidFill>
          </a:ln>
        </p:spPr>
      </p:pic>
    </p:spTree>
    <p:extLst>
      <p:ext uri="{BB962C8B-B14F-4D97-AF65-F5344CB8AC3E}">
        <p14:creationId xmlns:p14="http://schemas.microsoft.com/office/powerpoint/2010/main" val="1468724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5D30BAD-B246-EB43-B799-4B551A7EF198}"/>
              </a:ext>
            </a:extLst>
          </p:cNvPr>
          <p:cNvSpPr/>
          <p:nvPr/>
        </p:nvSpPr>
        <p:spPr>
          <a:xfrm>
            <a:off x="1271752" y="500965"/>
            <a:ext cx="7013100" cy="1058560"/>
          </a:xfrm>
          <a:prstGeom prst="rect">
            <a:avLst/>
          </a:prstGeom>
        </p:spPr>
        <p:style>
          <a:lnRef idx="0">
            <a:schemeClr val="accent6"/>
          </a:lnRef>
          <a:fillRef idx="3">
            <a:schemeClr val="accent6"/>
          </a:fillRef>
          <a:effectRef idx="3">
            <a:schemeClr val="accent6"/>
          </a:effectRef>
          <a:fontRef idx="minor">
            <a:schemeClr val="lt1"/>
          </a:fontRef>
        </p:style>
        <p:txBody>
          <a:bodyPr wrap="square" tIns="182880" bIns="91440">
            <a:spAutoFit/>
          </a:bodyPr>
          <a:lstStyle/>
          <a:p>
            <a:pPr algn="ctr">
              <a:lnSpc>
                <a:spcPts val="3040"/>
              </a:lnSpc>
            </a:pPr>
            <a:r>
              <a:rPr lang="en-US" sz="3200" dirty="0"/>
              <a:t>Add some effects so that the lightning reacts when it makes contact</a:t>
            </a:r>
          </a:p>
        </p:txBody>
      </p:sp>
      <p:pic>
        <p:nvPicPr>
          <p:cNvPr id="2" name="Picture 1">
            <a:extLst>
              <a:ext uri="{FF2B5EF4-FFF2-40B4-BE49-F238E27FC236}">
                <a16:creationId xmlns:a16="http://schemas.microsoft.com/office/drawing/2014/main" id="{B30ED947-98E4-FF4B-A8EC-013EA836673B}"/>
              </a:ext>
            </a:extLst>
          </p:cNvPr>
          <p:cNvPicPr>
            <a:picLocks noChangeAspect="1"/>
          </p:cNvPicPr>
          <p:nvPr/>
        </p:nvPicPr>
        <p:blipFill>
          <a:blip r:embed="rId2"/>
          <a:stretch>
            <a:fillRect/>
          </a:stretch>
        </p:blipFill>
        <p:spPr>
          <a:xfrm>
            <a:off x="2471464" y="1800263"/>
            <a:ext cx="4201072" cy="4678050"/>
          </a:xfrm>
          <a:prstGeom prst="rect">
            <a:avLst/>
          </a:prstGeom>
          <a:ln>
            <a:solidFill>
              <a:srgbClr val="00B0F0"/>
            </a:solidFill>
          </a:ln>
        </p:spPr>
      </p:pic>
      <p:pic>
        <p:nvPicPr>
          <p:cNvPr id="12" name="Picture 11">
            <a:extLst>
              <a:ext uri="{FF2B5EF4-FFF2-40B4-BE49-F238E27FC236}">
                <a16:creationId xmlns:a16="http://schemas.microsoft.com/office/drawing/2014/main" id="{AFB82606-A878-FB47-9915-EA544AE78FF2}"/>
              </a:ext>
            </a:extLst>
          </p:cNvPr>
          <p:cNvPicPr>
            <a:picLocks noChangeAspect="1"/>
          </p:cNvPicPr>
          <p:nvPr/>
        </p:nvPicPr>
        <p:blipFill>
          <a:blip r:embed="rId3"/>
          <a:stretch>
            <a:fillRect/>
          </a:stretch>
        </p:blipFill>
        <p:spPr>
          <a:xfrm>
            <a:off x="1271752" y="1800263"/>
            <a:ext cx="924909" cy="1200759"/>
          </a:xfrm>
          <a:prstGeom prst="rect">
            <a:avLst/>
          </a:prstGeom>
        </p:spPr>
      </p:pic>
      <p:cxnSp>
        <p:nvCxnSpPr>
          <p:cNvPr id="6" name="Straight Arrow Connector 5">
            <a:extLst>
              <a:ext uri="{FF2B5EF4-FFF2-40B4-BE49-F238E27FC236}">
                <a16:creationId xmlns:a16="http://schemas.microsoft.com/office/drawing/2014/main" id="{6F453A38-7C8C-4A4D-8ABE-B9BD48623A3A}"/>
              </a:ext>
            </a:extLst>
          </p:cNvPr>
          <p:cNvCxnSpPr>
            <a:cxnSpLocks/>
          </p:cNvCxnSpPr>
          <p:nvPr/>
        </p:nvCxnSpPr>
        <p:spPr>
          <a:xfrm flipH="1">
            <a:off x="5854263" y="3573579"/>
            <a:ext cx="1093076" cy="10815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A1DE868-180A-A040-AFD5-D14A2EB17FFF}"/>
              </a:ext>
            </a:extLst>
          </p:cNvPr>
          <p:cNvPicPr>
            <a:picLocks noChangeAspect="1"/>
          </p:cNvPicPr>
          <p:nvPr/>
        </p:nvPicPr>
        <p:blipFill>
          <a:blip r:embed="rId4"/>
          <a:stretch>
            <a:fillRect/>
          </a:stretch>
        </p:blipFill>
        <p:spPr>
          <a:xfrm>
            <a:off x="6180084" y="2341679"/>
            <a:ext cx="2654300" cy="1231900"/>
          </a:xfrm>
          <a:prstGeom prst="rect">
            <a:avLst/>
          </a:prstGeom>
          <a:ln>
            <a:solidFill>
              <a:srgbClr val="00B0F0"/>
            </a:solidFill>
          </a:ln>
        </p:spPr>
      </p:pic>
    </p:spTree>
    <p:extLst>
      <p:ext uri="{BB962C8B-B14F-4D97-AF65-F5344CB8AC3E}">
        <p14:creationId xmlns:p14="http://schemas.microsoft.com/office/powerpoint/2010/main" val="1419177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5D30BAD-B246-EB43-B799-4B551A7EF198}"/>
              </a:ext>
            </a:extLst>
          </p:cNvPr>
          <p:cNvSpPr/>
          <p:nvPr/>
        </p:nvSpPr>
        <p:spPr>
          <a:xfrm>
            <a:off x="830317" y="479944"/>
            <a:ext cx="7399283" cy="1149033"/>
          </a:xfrm>
          <a:prstGeom prst="rect">
            <a:avLst/>
          </a:prstGeom>
        </p:spPr>
        <p:style>
          <a:lnRef idx="0">
            <a:schemeClr val="accent6"/>
          </a:lnRef>
          <a:fillRef idx="3">
            <a:schemeClr val="accent6"/>
          </a:fillRef>
          <a:effectRef idx="3">
            <a:schemeClr val="accent6"/>
          </a:effectRef>
          <a:fontRef idx="minor">
            <a:schemeClr val="lt1"/>
          </a:fontRef>
        </p:style>
        <p:txBody>
          <a:bodyPr wrap="square" tIns="182880" bIns="91440">
            <a:spAutoFit/>
          </a:bodyPr>
          <a:lstStyle/>
          <a:p>
            <a:pPr algn="ctr">
              <a:lnSpc>
                <a:spcPts val="3440"/>
              </a:lnSpc>
            </a:pPr>
            <a:r>
              <a:rPr lang="en-US" sz="3200" dirty="0"/>
              <a:t>Can you program your jellyfish to change costumes when he is struck by lightning?</a:t>
            </a:r>
          </a:p>
        </p:txBody>
      </p:sp>
      <p:pic>
        <p:nvPicPr>
          <p:cNvPr id="4" name="Picture 3">
            <a:extLst>
              <a:ext uri="{FF2B5EF4-FFF2-40B4-BE49-F238E27FC236}">
                <a16:creationId xmlns:a16="http://schemas.microsoft.com/office/drawing/2014/main" id="{67165F50-F250-C04E-A789-D47A2F05A7B0}"/>
              </a:ext>
            </a:extLst>
          </p:cNvPr>
          <p:cNvPicPr>
            <a:picLocks noChangeAspect="1"/>
          </p:cNvPicPr>
          <p:nvPr/>
        </p:nvPicPr>
        <p:blipFill>
          <a:blip r:embed="rId4"/>
          <a:stretch>
            <a:fillRect/>
          </a:stretch>
        </p:blipFill>
        <p:spPr>
          <a:xfrm>
            <a:off x="4858393" y="2238703"/>
            <a:ext cx="3097938" cy="3795767"/>
          </a:xfrm>
          <a:prstGeom prst="rect">
            <a:avLst/>
          </a:prstGeom>
          <a:ln>
            <a:solidFill>
              <a:srgbClr val="00B0F0"/>
            </a:solidFill>
          </a:ln>
        </p:spPr>
      </p:pic>
      <p:pic>
        <p:nvPicPr>
          <p:cNvPr id="6" name="19.mov">
            <a:hlinkClick r:id="" action="ppaction://media"/>
            <a:extLst>
              <a:ext uri="{FF2B5EF4-FFF2-40B4-BE49-F238E27FC236}">
                <a16:creationId xmlns:a16="http://schemas.microsoft.com/office/drawing/2014/main" id="{F96622CF-9DEB-0E4B-B4A4-3C20C75A04D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0317" y="2238703"/>
            <a:ext cx="3602776" cy="2946400"/>
          </a:xfrm>
          <a:prstGeom prst="rect">
            <a:avLst/>
          </a:prstGeom>
          <a:ln>
            <a:solidFill>
              <a:srgbClr val="00B0F0"/>
            </a:solidFill>
          </a:ln>
        </p:spPr>
      </p:pic>
    </p:spTree>
    <p:extLst>
      <p:ext uri="{BB962C8B-B14F-4D97-AF65-F5344CB8AC3E}">
        <p14:creationId xmlns:p14="http://schemas.microsoft.com/office/powerpoint/2010/main" val="78509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7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5D30BAD-B246-EB43-B799-4B551A7EF198}"/>
              </a:ext>
            </a:extLst>
          </p:cNvPr>
          <p:cNvSpPr/>
          <p:nvPr/>
        </p:nvSpPr>
        <p:spPr>
          <a:xfrm>
            <a:off x="830317" y="479944"/>
            <a:ext cx="7399283" cy="713016"/>
          </a:xfrm>
          <a:prstGeom prst="rect">
            <a:avLst/>
          </a:prstGeom>
        </p:spPr>
        <p:style>
          <a:lnRef idx="0">
            <a:schemeClr val="accent6"/>
          </a:lnRef>
          <a:fillRef idx="3">
            <a:schemeClr val="accent6"/>
          </a:fillRef>
          <a:effectRef idx="3">
            <a:schemeClr val="accent6"/>
          </a:effectRef>
          <a:fontRef idx="minor">
            <a:schemeClr val="lt1"/>
          </a:fontRef>
        </p:style>
        <p:txBody>
          <a:bodyPr wrap="square" tIns="182880" bIns="91440">
            <a:spAutoFit/>
          </a:bodyPr>
          <a:lstStyle/>
          <a:p>
            <a:pPr algn="ctr">
              <a:lnSpc>
                <a:spcPts val="3440"/>
              </a:lnSpc>
            </a:pPr>
            <a:r>
              <a:rPr lang="en-US" sz="3200" dirty="0"/>
              <a:t>Let’s make a </a:t>
            </a:r>
            <a:r>
              <a:rPr lang="en-US" sz="3200" i="1" dirty="0"/>
              <a:t>You Won</a:t>
            </a:r>
            <a:r>
              <a:rPr lang="en-US" sz="3200" b="1" i="1" dirty="0"/>
              <a:t> </a:t>
            </a:r>
            <a:r>
              <a:rPr lang="en-US" sz="3200" dirty="0"/>
              <a:t>backdrop</a:t>
            </a:r>
          </a:p>
        </p:txBody>
      </p:sp>
      <p:pic>
        <p:nvPicPr>
          <p:cNvPr id="2" name="Picture 1">
            <a:extLst>
              <a:ext uri="{FF2B5EF4-FFF2-40B4-BE49-F238E27FC236}">
                <a16:creationId xmlns:a16="http://schemas.microsoft.com/office/drawing/2014/main" id="{402F2A12-A760-DD49-9231-0A7C69C67A8E}"/>
              </a:ext>
            </a:extLst>
          </p:cNvPr>
          <p:cNvPicPr>
            <a:picLocks noChangeAspect="1"/>
          </p:cNvPicPr>
          <p:nvPr/>
        </p:nvPicPr>
        <p:blipFill>
          <a:blip r:embed="rId2"/>
          <a:stretch>
            <a:fillRect/>
          </a:stretch>
        </p:blipFill>
        <p:spPr>
          <a:xfrm>
            <a:off x="2532993" y="1745145"/>
            <a:ext cx="5030506" cy="4440192"/>
          </a:xfrm>
          <a:prstGeom prst="rect">
            <a:avLst/>
          </a:prstGeom>
          <a:ln>
            <a:solidFill>
              <a:srgbClr val="00B0F0"/>
            </a:solidFill>
          </a:ln>
        </p:spPr>
      </p:pic>
      <p:pic>
        <p:nvPicPr>
          <p:cNvPr id="3" name="Picture 2">
            <a:extLst>
              <a:ext uri="{FF2B5EF4-FFF2-40B4-BE49-F238E27FC236}">
                <a16:creationId xmlns:a16="http://schemas.microsoft.com/office/drawing/2014/main" id="{06AFDAB0-9C4F-2C4C-9E43-021528D9B60B}"/>
              </a:ext>
            </a:extLst>
          </p:cNvPr>
          <p:cNvPicPr>
            <a:picLocks noChangeAspect="1"/>
          </p:cNvPicPr>
          <p:nvPr/>
        </p:nvPicPr>
        <p:blipFill>
          <a:blip r:embed="rId3"/>
          <a:stretch>
            <a:fillRect/>
          </a:stretch>
        </p:blipFill>
        <p:spPr>
          <a:xfrm>
            <a:off x="1286860" y="1745145"/>
            <a:ext cx="1104900" cy="2374900"/>
          </a:xfrm>
          <a:prstGeom prst="rect">
            <a:avLst/>
          </a:prstGeom>
        </p:spPr>
      </p:pic>
      <p:cxnSp>
        <p:nvCxnSpPr>
          <p:cNvPr id="8" name="Straight Arrow Connector 7">
            <a:extLst>
              <a:ext uri="{FF2B5EF4-FFF2-40B4-BE49-F238E27FC236}">
                <a16:creationId xmlns:a16="http://schemas.microsoft.com/office/drawing/2014/main" id="{294FCD52-61C7-8D44-9E90-620AEBF0C8EF}"/>
              </a:ext>
            </a:extLst>
          </p:cNvPr>
          <p:cNvCxnSpPr>
            <a:cxnSpLocks/>
          </p:cNvCxnSpPr>
          <p:nvPr/>
        </p:nvCxnSpPr>
        <p:spPr>
          <a:xfrm flipH="1">
            <a:off x="3100553" y="4120045"/>
            <a:ext cx="2984937" cy="12813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B3A2702-5BA5-B245-BF4D-A2A25B9F7859}"/>
              </a:ext>
            </a:extLst>
          </p:cNvPr>
          <p:cNvSpPr/>
          <p:nvPr/>
        </p:nvSpPr>
        <p:spPr>
          <a:xfrm>
            <a:off x="5386053" y="3766102"/>
            <a:ext cx="2843548"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Choose the paint icon to make a new backdrop</a:t>
            </a:r>
            <a:endParaRPr lang="en-US" sz="2000" b="1" dirty="0"/>
          </a:p>
        </p:txBody>
      </p:sp>
      <p:sp>
        <p:nvSpPr>
          <p:cNvPr id="10" name="Oval 9">
            <a:extLst>
              <a:ext uri="{FF2B5EF4-FFF2-40B4-BE49-F238E27FC236}">
                <a16:creationId xmlns:a16="http://schemas.microsoft.com/office/drawing/2014/main" id="{E64FB28E-FBDC-0249-BDBA-E822EB4EE2AB}"/>
              </a:ext>
            </a:extLst>
          </p:cNvPr>
          <p:cNvSpPr/>
          <p:nvPr/>
        </p:nvSpPr>
        <p:spPr>
          <a:xfrm>
            <a:off x="3053913" y="1546903"/>
            <a:ext cx="873375" cy="7130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07107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6D8082-684C-7744-BE8F-B035E77975D8}"/>
              </a:ext>
            </a:extLst>
          </p:cNvPr>
          <p:cNvPicPr>
            <a:picLocks noChangeAspect="1"/>
          </p:cNvPicPr>
          <p:nvPr/>
        </p:nvPicPr>
        <p:blipFill>
          <a:blip r:embed="rId2"/>
          <a:stretch>
            <a:fillRect/>
          </a:stretch>
        </p:blipFill>
        <p:spPr>
          <a:xfrm>
            <a:off x="1890841" y="1642721"/>
            <a:ext cx="5509461" cy="4583092"/>
          </a:xfrm>
          <a:prstGeom prst="rect">
            <a:avLst/>
          </a:prstGeom>
          <a:ln>
            <a:solidFill>
              <a:srgbClr val="00B0F0"/>
            </a:solidFill>
          </a:ln>
        </p:spPr>
      </p:pic>
      <p:sp>
        <p:nvSpPr>
          <p:cNvPr id="11" name="Rectangle 10">
            <a:extLst>
              <a:ext uri="{FF2B5EF4-FFF2-40B4-BE49-F238E27FC236}">
                <a16:creationId xmlns:a16="http://schemas.microsoft.com/office/drawing/2014/main" id="{E5D30BAD-B246-EB43-B799-4B551A7EF198}"/>
              </a:ext>
            </a:extLst>
          </p:cNvPr>
          <p:cNvSpPr/>
          <p:nvPr/>
        </p:nvSpPr>
        <p:spPr>
          <a:xfrm>
            <a:off x="830317" y="479944"/>
            <a:ext cx="7399283" cy="713016"/>
          </a:xfrm>
          <a:prstGeom prst="rect">
            <a:avLst/>
          </a:prstGeom>
        </p:spPr>
        <p:style>
          <a:lnRef idx="0">
            <a:schemeClr val="accent6"/>
          </a:lnRef>
          <a:fillRef idx="3">
            <a:schemeClr val="accent6"/>
          </a:fillRef>
          <a:effectRef idx="3">
            <a:schemeClr val="accent6"/>
          </a:effectRef>
          <a:fontRef idx="minor">
            <a:schemeClr val="lt1"/>
          </a:fontRef>
        </p:style>
        <p:txBody>
          <a:bodyPr wrap="square" tIns="182880" bIns="91440">
            <a:spAutoFit/>
          </a:bodyPr>
          <a:lstStyle/>
          <a:p>
            <a:pPr algn="ctr">
              <a:lnSpc>
                <a:spcPts val="3440"/>
              </a:lnSpc>
            </a:pPr>
            <a:r>
              <a:rPr lang="en-US" sz="3200" dirty="0"/>
              <a:t>Place a box to color your backdrop</a:t>
            </a:r>
          </a:p>
        </p:txBody>
      </p:sp>
      <p:cxnSp>
        <p:nvCxnSpPr>
          <p:cNvPr id="8" name="Straight Arrow Connector 7">
            <a:extLst>
              <a:ext uri="{FF2B5EF4-FFF2-40B4-BE49-F238E27FC236}">
                <a16:creationId xmlns:a16="http://schemas.microsoft.com/office/drawing/2014/main" id="{294FCD52-61C7-8D44-9E90-620AEBF0C8EF}"/>
              </a:ext>
            </a:extLst>
          </p:cNvPr>
          <p:cNvCxnSpPr>
            <a:cxnSpLocks/>
          </p:cNvCxnSpPr>
          <p:nvPr/>
        </p:nvCxnSpPr>
        <p:spPr>
          <a:xfrm>
            <a:off x="620110" y="4025847"/>
            <a:ext cx="1354817" cy="5247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0CA7AF29-2170-9A40-9A06-762B8B9B7F24}"/>
              </a:ext>
            </a:extLst>
          </p:cNvPr>
          <p:cNvSpPr/>
          <p:nvPr/>
        </p:nvSpPr>
        <p:spPr>
          <a:xfrm>
            <a:off x="1932887" y="2102071"/>
            <a:ext cx="820824"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28966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297FA8-7187-F348-8466-1FF7BB687833}"/>
              </a:ext>
            </a:extLst>
          </p:cNvPr>
          <p:cNvPicPr>
            <a:picLocks noChangeAspect="1"/>
          </p:cNvPicPr>
          <p:nvPr/>
        </p:nvPicPr>
        <p:blipFill>
          <a:blip r:embed="rId2"/>
          <a:stretch>
            <a:fillRect/>
          </a:stretch>
        </p:blipFill>
        <p:spPr>
          <a:xfrm>
            <a:off x="1869825" y="1530015"/>
            <a:ext cx="5645420" cy="5008179"/>
          </a:xfrm>
          <a:prstGeom prst="rect">
            <a:avLst/>
          </a:prstGeom>
          <a:ln>
            <a:solidFill>
              <a:srgbClr val="00B0F0"/>
            </a:solidFill>
          </a:ln>
        </p:spPr>
      </p:pic>
      <p:sp>
        <p:nvSpPr>
          <p:cNvPr id="11" name="Rectangle 10">
            <a:extLst>
              <a:ext uri="{FF2B5EF4-FFF2-40B4-BE49-F238E27FC236}">
                <a16:creationId xmlns:a16="http://schemas.microsoft.com/office/drawing/2014/main" id="{E5D30BAD-B246-EB43-B799-4B551A7EF198}"/>
              </a:ext>
            </a:extLst>
          </p:cNvPr>
          <p:cNvSpPr/>
          <p:nvPr/>
        </p:nvSpPr>
        <p:spPr>
          <a:xfrm>
            <a:off x="3013674" y="532497"/>
            <a:ext cx="3357721" cy="713016"/>
          </a:xfrm>
          <a:prstGeom prst="rect">
            <a:avLst/>
          </a:prstGeom>
        </p:spPr>
        <p:style>
          <a:lnRef idx="0">
            <a:schemeClr val="accent6"/>
          </a:lnRef>
          <a:fillRef idx="3">
            <a:schemeClr val="accent6"/>
          </a:fillRef>
          <a:effectRef idx="3">
            <a:schemeClr val="accent6"/>
          </a:effectRef>
          <a:fontRef idx="minor">
            <a:schemeClr val="lt1"/>
          </a:fontRef>
        </p:style>
        <p:txBody>
          <a:bodyPr wrap="square" tIns="182880" bIns="91440">
            <a:spAutoFit/>
          </a:bodyPr>
          <a:lstStyle/>
          <a:p>
            <a:pPr algn="ctr">
              <a:lnSpc>
                <a:spcPts val="3440"/>
              </a:lnSpc>
            </a:pPr>
            <a:r>
              <a:rPr lang="en-US" sz="3200" dirty="0"/>
              <a:t>Add </a:t>
            </a:r>
            <a:r>
              <a:rPr lang="en-US" sz="3200" b="1" i="1" dirty="0"/>
              <a:t>You Won </a:t>
            </a:r>
            <a:r>
              <a:rPr lang="en-US" sz="3200" dirty="0"/>
              <a:t>text</a:t>
            </a:r>
          </a:p>
        </p:txBody>
      </p:sp>
      <p:cxnSp>
        <p:nvCxnSpPr>
          <p:cNvPr id="8" name="Straight Arrow Connector 7">
            <a:extLst>
              <a:ext uri="{FF2B5EF4-FFF2-40B4-BE49-F238E27FC236}">
                <a16:creationId xmlns:a16="http://schemas.microsoft.com/office/drawing/2014/main" id="{294FCD52-61C7-8D44-9E90-620AEBF0C8EF}"/>
              </a:ext>
            </a:extLst>
          </p:cNvPr>
          <p:cNvCxnSpPr>
            <a:cxnSpLocks/>
          </p:cNvCxnSpPr>
          <p:nvPr/>
        </p:nvCxnSpPr>
        <p:spPr>
          <a:xfrm>
            <a:off x="1312950" y="3328288"/>
            <a:ext cx="1113747" cy="4156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0CA7AF29-2170-9A40-9A06-762B8B9B7F24}"/>
              </a:ext>
            </a:extLst>
          </p:cNvPr>
          <p:cNvSpPr/>
          <p:nvPr/>
        </p:nvSpPr>
        <p:spPr>
          <a:xfrm>
            <a:off x="1869824" y="1877841"/>
            <a:ext cx="873375" cy="7130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2656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5D30BAD-B246-EB43-B799-4B551A7EF198}"/>
              </a:ext>
            </a:extLst>
          </p:cNvPr>
          <p:cNvSpPr/>
          <p:nvPr/>
        </p:nvSpPr>
        <p:spPr>
          <a:xfrm>
            <a:off x="420414" y="481658"/>
            <a:ext cx="8618482" cy="1149033"/>
          </a:xfrm>
          <a:prstGeom prst="rect">
            <a:avLst/>
          </a:prstGeom>
        </p:spPr>
        <p:style>
          <a:lnRef idx="0">
            <a:schemeClr val="accent6"/>
          </a:lnRef>
          <a:fillRef idx="3">
            <a:schemeClr val="accent6"/>
          </a:fillRef>
          <a:effectRef idx="3">
            <a:schemeClr val="accent6"/>
          </a:effectRef>
          <a:fontRef idx="minor">
            <a:schemeClr val="lt1"/>
          </a:fontRef>
        </p:style>
        <p:txBody>
          <a:bodyPr wrap="square" tIns="182880" bIns="91440">
            <a:spAutoFit/>
          </a:bodyPr>
          <a:lstStyle/>
          <a:p>
            <a:pPr algn="ctr">
              <a:lnSpc>
                <a:spcPts val="3440"/>
              </a:lnSpc>
            </a:pPr>
            <a:r>
              <a:rPr lang="en-US" sz="3200" dirty="0"/>
              <a:t>Program the game to begin </a:t>
            </a:r>
          </a:p>
          <a:p>
            <a:pPr algn="ctr">
              <a:lnSpc>
                <a:spcPts val="3440"/>
              </a:lnSpc>
            </a:pPr>
            <a:r>
              <a:rPr lang="en-US" sz="3200" dirty="0"/>
              <a:t>with the white backdrop </a:t>
            </a:r>
            <a:r>
              <a:rPr lang="en-US" sz="2400" dirty="0"/>
              <a:t>(backdrop 1)</a:t>
            </a:r>
            <a:endParaRPr lang="en-US" sz="3200" i="1" dirty="0"/>
          </a:p>
        </p:txBody>
      </p:sp>
      <p:pic>
        <p:nvPicPr>
          <p:cNvPr id="2" name="Picture 1">
            <a:extLst>
              <a:ext uri="{FF2B5EF4-FFF2-40B4-BE49-F238E27FC236}">
                <a16:creationId xmlns:a16="http://schemas.microsoft.com/office/drawing/2014/main" id="{B2853BD4-DF64-FD4E-8F1D-2983F2884FDC}"/>
              </a:ext>
            </a:extLst>
          </p:cNvPr>
          <p:cNvPicPr>
            <a:picLocks noChangeAspect="1"/>
          </p:cNvPicPr>
          <p:nvPr/>
        </p:nvPicPr>
        <p:blipFill>
          <a:blip r:embed="rId2"/>
          <a:stretch>
            <a:fillRect/>
          </a:stretch>
        </p:blipFill>
        <p:spPr>
          <a:xfrm>
            <a:off x="3656416" y="2202356"/>
            <a:ext cx="3060700" cy="3987800"/>
          </a:xfrm>
          <a:prstGeom prst="rect">
            <a:avLst/>
          </a:prstGeom>
          <a:ln>
            <a:solidFill>
              <a:srgbClr val="00B0F0"/>
            </a:solidFill>
          </a:ln>
        </p:spPr>
      </p:pic>
      <p:cxnSp>
        <p:nvCxnSpPr>
          <p:cNvPr id="5" name="Straight Arrow Connector 4">
            <a:extLst>
              <a:ext uri="{FF2B5EF4-FFF2-40B4-BE49-F238E27FC236}">
                <a16:creationId xmlns:a16="http://schemas.microsoft.com/office/drawing/2014/main" id="{488FE779-A8F5-0A46-B601-3F76BB60CC15}"/>
              </a:ext>
            </a:extLst>
          </p:cNvPr>
          <p:cNvCxnSpPr/>
          <p:nvPr/>
        </p:nvCxnSpPr>
        <p:spPr>
          <a:xfrm>
            <a:off x="3080737" y="3198776"/>
            <a:ext cx="1007608" cy="28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8B49C62-9B8A-254D-86E4-E45BFBAF1EBA}"/>
              </a:ext>
            </a:extLst>
          </p:cNvPr>
          <p:cNvSpPr/>
          <p:nvPr/>
        </p:nvSpPr>
        <p:spPr>
          <a:xfrm>
            <a:off x="959837" y="2844833"/>
            <a:ext cx="2575320"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Add this to your existing </a:t>
            </a:r>
            <a:r>
              <a:rPr lang="en-US" sz="2000" b="1" dirty="0"/>
              <a:t>wizard</a:t>
            </a:r>
            <a:r>
              <a:rPr lang="en-US" sz="2000" dirty="0"/>
              <a:t> code</a:t>
            </a:r>
            <a:endParaRPr lang="en-US" sz="2000" b="1" dirty="0"/>
          </a:p>
        </p:txBody>
      </p:sp>
      <p:sp>
        <p:nvSpPr>
          <p:cNvPr id="7" name="Rectangle 6">
            <a:extLst>
              <a:ext uri="{FF2B5EF4-FFF2-40B4-BE49-F238E27FC236}">
                <a16:creationId xmlns:a16="http://schemas.microsoft.com/office/drawing/2014/main" id="{FA289DA8-5F0B-234A-92AC-8DAB9BA91F53}"/>
              </a:ext>
            </a:extLst>
          </p:cNvPr>
          <p:cNvSpPr/>
          <p:nvPr/>
        </p:nvSpPr>
        <p:spPr>
          <a:xfrm>
            <a:off x="4088344" y="2963917"/>
            <a:ext cx="2628771" cy="46508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C600CB8-2455-AA47-8357-ED4DED19B8E6}"/>
              </a:ext>
            </a:extLst>
          </p:cNvPr>
          <p:cNvPicPr>
            <a:picLocks noChangeAspect="1"/>
          </p:cNvPicPr>
          <p:nvPr/>
        </p:nvPicPr>
        <p:blipFill>
          <a:blip r:embed="rId3"/>
          <a:stretch>
            <a:fillRect/>
          </a:stretch>
        </p:blipFill>
        <p:spPr>
          <a:xfrm>
            <a:off x="7149043" y="1952276"/>
            <a:ext cx="913965" cy="1011641"/>
          </a:xfrm>
          <a:prstGeom prst="rect">
            <a:avLst/>
          </a:prstGeom>
        </p:spPr>
      </p:pic>
    </p:spTree>
    <p:extLst>
      <p:ext uri="{BB962C8B-B14F-4D97-AF65-F5344CB8AC3E}">
        <p14:creationId xmlns:p14="http://schemas.microsoft.com/office/powerpoint/2010/main" val="32674883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4024EE-40E9-8942-8FC3-676B5AD1BFC6}"/>
              </a:ext>
            </a:extLst>
          </p:cNvPr>
          <p:cNvPicPr>
            <a:picLocks noChangeAspect="1"/>
          </p:cNvPicPr>
          <p:nvPr/>
        </p:nvPicPr>
        <p:blipFill>
          <a:blip r:embed="rId2"/>
          <a:stretch>
            <a:fillRect/>
          </a:stretch>
        </p:blipFill>
        <p:spPr>
          <a:xfrm>
            <a:off x="3288080" y="1466879"/>
            <a:ext cx="2883147" cy="4555962"/>
          </a:xfrm>
          <a:prstGeom prst="rect">
            <a:avLst/>
          </a:prstGeom>
          <a:ln>
            <a:solidFill>
              <a:schemeClr val="accent1"/>
            </a:solidFill>
          </a:ln>
        </p:spPr>
      </p:pic>
      <p:sp>
        <p:nvSpPr>
          <p:cNvPr id="11" name="Rectangle 10">
            <a:extLst>
              <a:ext uri="{FF2B5EF4-FFF2-40B4-BE49-F238E27FC236}">
                <a16:creationId xmlns:a16="http://schemas.microsoft.com/office/drawing/2014/main" id="{E5D30BAD-B246-EB43-B799-4B551A7EF198}"/>
              </a:ext>
            </a:extLst>
          </p:cNvPr>
          <p:cNvSpPr/>
          <p:nvPr/>
        </p:nvSpPr>
        <p:spPr>
          <a:xfrm>
            <a:off x="420414" y="481658"/>
            <a:ext cx="8618482" cy="713016"/>
          </a:xfrm>
          <a:prstGeom prst="rect">
            <a:avLst/>
          </a:prstGeom>
        </p:spPr>
        <p:style>
          <a:lnRef idx="0">
            <a:schemeClr val="accent6"/>
          </a:lnRef>
          <a:fillRef idx="3">
            <a:schemeClr val="accent6"/>
          </a:fillRef>
          <a:effectRef idx="3">
            <a:schemeClr val="accent6"/>
          </a:effectRef>
          <a:fontRef idx="minor">
            <a:schemeClr val="lt1"/>
          </a:fontRef>
        </p:style>
        <p:txBody>
          <a:bodyPr wrap="square" tIns="182880" bIns="91440">
            <a:spAutoFit/>
          </a:bodyPr>
          <a:lstStyle/>
          <a:p>
            <a:pPr algn="ctr">
              <a:lnSpc>
                <a:spcPts val="3440"/>
              </a:lnSpc>
            </a:pPr>
            <a:r>
              <a:rPr lang="en-US" sz="3200" dirty="0"/>
              <a:t>Program the winning screen after 5 points</a:t>
            </a:r>
            <a:endParaRPr lang="en-US" sz="3200" i="1" dirty="0"/>
          </a:p>
        </p:txBody>
      </p:sp>
      <p:cxnSp>
        <p:nvCxnSpPr>
          <p:cNvPr id="5" name="Straight Arrow Connector 4">
            <a:extLst>
              <a:ext uri="{FF2B5EF4-FFF2-40B4-BE49-F238E27FC236}">
                <a16:creationId xmlns:a16="http://schemas.microsoft.com/office/drawing/2014/main" id="{488FE779-A8F5-0A46-B601-3F76BB60CC15}"/>
              </a:ext>
            </a:extLst>
          </p:cNvPr>
          <p:cNvCxnSpPr/>
          <p:nvPr/>
        </p:nvCxnSpPr>
        <p:spPr>
          <a:xfrm>
            <a:off x="2407661" y="4733286"/>
            <a:ext cx="1007608" cy="28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8B49C62-9B8A-254D-86E4-E45BFBAF1EBA}"/>
              </a:ext>
            </a:extLst>
          </p:cNvPr>
          <p:cNvSpPr/>
          <p:nvPr/>
        </p:nvSpPr>
        <p:spPr>
          <a:xfrm>
            <a:off x="373014" y="3917678"/>
            <a:ext cx="2575320" cy="163121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Add this to your existing </a:t>
            </a:r>
            <a:r>
              <a:rPr lang="en-US" sz="2000" b="1" dirty="0"/>
              <a:t>jellyfish</a:t>
            </a:r>
            <a:r>
              <a:rPr lang="en-US" sz="2000" dirty="0"/>
              <a:t> code. If your variable equals five, then a broadcast is sent out.</a:t>
            </a:r>
            <a:endParaRPr lang="en-US" sz="2000" b="1" dirty="0"/>
          </a:p>
        </p:txBody>
      </p:sp>
      <p:sp>
        <p:nvSpPr>
          <p:cNvPr id="7" name="Rectangle 6">
            <a:extLst>
              <a:ext uri="{FF2B5EF4-FFF2-40B4-BE49-F238E27FC236}">
                <a16:creationId xmlns:a16="http://schemas.microsoft.com/office/drawing/2014/main" id="{FA289DA8-5F0B-234A-92AC-8DAB9BA91F53}"/>
              </a:ext>
            </a:extLst>
          </p:cNvPr>
          <p:cNvSpPr/>
          <p:nvPr/>
        </p:nvSpPr>
        <p:spPr>
          <a:xfrm>
            <a:off x="3415269" y="4508937"/>
            <a:ext cx="2628771" cy="112460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8632ADB-EC47-2949-BD3F-BE45B7FEA0AE}"/>
              </a:ext>
            </a:extLst>
          </p:cNvPr>
          <p:cNvPicPr>
            <a:picLocks noChangeAspect="1"/>
          </p:cNvPicPr>
          <p:nvPr/>
        </p:nvPicPr>
        <p:blipFill>
          <a:blip r:embed="rId3"/>
          <a:stretch>
            <a:fillRect/>
          </a:stretch>
        </p:blipFill>
        <p:spPr>
          <a:xfrm>
            <a:off x="6982121" y="1644074"/>
            <a:ext cx="1121233" cy="1334360"/>
          </a:xfrm>
          <a:prstGeom prst="rect">
            <a:avLst/>
          </a:prstGeom>
        </p:spPr>
      </p:pic>
    </p:spTree>
    <p:extLst>
      <p:ext uri="{BB962C8B-B14F-4D97-AF65-F5344CB8AC3E}">
        <p14:creationId xmlns:p14="http://schemas.microsoft.com/office/powerpoint/2010/main" val="28954161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5D30BAD-B246-EB43-B799-4B551A7EF198}"/>
              </a:ext>
            </a:extLst>
          </p:cNvPr>
          <p:cNvSpPr/>
          <p:nvPr/>
        </p:nvSpPr>
        <p:spPr>
          <a:xfrm>
            <a:off x="420414" y="481658"/>
            <a:ext cx="8618482" cy="713016"/>
          </a:xfrm>
          <a:prstGeom prst="rect">
            <a:avLst/>
          </a:prstGeom>
        </p:spPr>
        <p:style>
          <a:lnRef idx="0">
            <a:schemeClr val="accent6"/>
          </a:lnRef>
          <a:fillRef idx="3">
            <a:schemeClr val="accent6"/>
          </a:fillRef>
          <a:effectRef idx="3">
            <a:schemeClr val="accent6"/>
          </a:effectRef>
          <a:fontRef idx="minor">
            <a:schemeClr val="lt1"/>
          </a:fontRef>
        </p:style>
        <p:txBody>
          <a:bodyPr wrap="square" tIns="182880" bIns="91440">
            <a:spAutoFit/>
          </a:bodyPr>
          <a:lstStyle/>
          <a:p>
            <a:pPr algn="ctr">
              <a:lnSpc>
                <a:spcPts val="3440"/>
              </a:lnSpc>
            </a:pPr>
            <a:r>
              <a:rPr lang="en-US" sz="3200" dirty="0"/>
              <a:t>Our backdrop script will </a:t>
            </a:r>
            <a:r>
              <a:rPr lang="en-US" sz="3200" i="1" dirty="0"/>
              <a:t>receive</a:t>
            </a:r>
            <a:r>
              <a:rPr lang="en-US" sz="3200" dirty="0"/>
              <a:t> the broadcast</a:t>
            </a:r>
            <a:endParaRPr lang="en-US" sz="3200" i="1" dirty="0"/>
          </a:p>
        </p:txBody>
      </p:sp>
      <p:sp>
        <p:nvSpPr>
          <p:cNvPr id="6" name="Rectangle 5">
            <a:extLst>
              <a:ext uri="{FF2B5EF4-FFF2-40B4-BE49-F238E27FC236}">
                <a16:creationId xmlns:a16="http://schemas.microsoft.com/office/drawing/2014/main" id="{A8B49C62-9B8A-254D-86E4-E45BFBAF1EBA}"/>
              </a:ext>
            </a:extLst>
          </p:cNvPr>
          <p:cNvSpPr/>
          <p:nvPr/>
        </p:nvSpPr>
        <p:spPr>
          <a:xfrm>
            <a:off x="825432" y="2045519"/>
            <a:ext cx="2575320" cy="132343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When it receives the message, it will switch the backdrop to our winning screen.</a:t>
            </a:r>
            <a:endParaRPr lang="en-US" sz="2000" b="1" dirty="0"/>
          </a:p>
        </p:txBody>
      </p:sp>
      <p:pic>
        <p:nvPicPr>
          <p:cNvPr id="10" name="Picture 9">
            <a:extLst>
              <a:ext uri="{FF2B5EF4-FFF2-40B4-BE49-F238E27FC236}">
                <a16:creationId xmlns:a16="http://schemas.microsoft.com/office/drawing/2014/main" id="{83868BC7-A677-7446-91CE-ABF1ECFEBC33}"/>
              </a:ext>
            </a:extLst>
          </p:cNvPr>
          <p:cNvPicPr>
            <a:picLocks noChangeAspect="1"/>
          </p:cNvPicPr>
          <p:nvPr/>
        </p:nvPicPr>
        <p:blipFill>
          <a:blip r:embed="rId2"/>
          <a:stretch>
            <a:fillRect/>
          </a:stretch>
        </p:blipFill>
        <p:spPr>
          <a:xfrm>
            <a:off x="6878364" y="1776530"/>
            <a:ext cx="1104900" cy="2374900"/>
          </a:xfrm>
          <a:prstGeom prst="rect">
            <a:avLst/>
          </a:prstGeom>
        </p:spPr>
      </p:pic>
      <p:pic>
        <p:nvPicPr>
          <p:cNvPr id="3" name="Picture 2">
            <a:extLst>
              <a:ext uri="{FF2B5EF4-FFF2-40B4-BE49-F238E27FC236}">
                <a16:creationId xmlns:a16="http://schemas.microsoft.com/office/drawing/2014/main" id="{E88A0E94-2F0F-8641-9476-A27B1D29F1F1}"/>
              </a:ext>
            </a:extLst>
          </p:cNvPr>
          <p:cNvPicPr>
            <a:picLocks noChangeAspect="1"/>
          </p:cNvPicPr>
          <p:nvPr/>
        </p:nvPicPr>
        <p:blipFill>
          <a:blip r:embed="rId3"/>
          <a:stretch>
            <a:fillRect/>
          </a:stretch>
        </p:blipFill>
        <p:spPr>
          <a:xfrm>
            <a:off x="3729858" y="2045519"/>
            <a:ext cx="2819400" cy="1498600"/>
          </a:xfrm>
          <a:prstGeom prst="rect">
            <a:avLst/>
          </a:prstGeom>
          <a:ln>
            <a:solidFill>
              <a:schemeClr val="accent1"/>
            </a:solidFill>
          </a:ln>
        </p:spPr>
      </p:pic>
    </p:spTree>
    <p:extLst>
      <p:ext uri="{BB962C8B-B14F-4D97-AF65-F5344CB8AC3E}">
        <p14:creationId xmlns:p14="http://schemas.microsoft.com/office/powerpoint/2010/main" val="441946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C96CCD-17A2-3B4F-AEBA-652504481A7C}"/>
              </a:ext>
            </a:extLst>
          </p:cNvPr>
          <p:cNvPicPr>
            <a:picLocks noChangeAspect="1"/>
          </p:cNvPicPr>
          <p:nvPr/>
        </p:nvPicPr>
        <p:blipFill>
          <a:blip r:embed="rId3"/>
          <a:stretch>
            <a:fillRect/>
          </a:stretch>
        </p:blipFill>
        <p:spPr>
          <a:xfrm>
            <a:off x="1581204" y="2375327"/>
            <a:ext cx="6056697" cy="4117547"/>
          </a:xfrm>
          <a:prstGeom prst="rect">
            <a:avLst/>
          </a:prstGeom>
          <a:ln>
            <a:solidFill>
              <a:srgbClr val="00B0F0"/>
            </a:solidFill>
          </a:ln>
        </p:spPr>
      </p:pic>
      <p:pic>
        <p:nvPicPr>
          <p:cNvPr id="5" name="Picture 4">
            <a:extLst>
              <a:ext uri="{FF2B5EF4-FFF2-40B4-BE49-F238E27FC236}">
                <a16:creationId xmlns:a16="http://schemas.microsoft.com/office/drawing/2014/main" id="{8D375FA2-AF9F-0542-AFC1-42B8CD260A1A}"/>
              </a:ext>
            </a:extLst>
          </p:cNvPr>
          <p:cNvPicPr>
            <a:picLocks noChangeAspect="1"/>
          </p:cNvPicPr>
          <p:nvPr/>
        </p:nvPicPr>
        <p:blipFill>
          <a:blip r:embed="rId4"/>
          <a:stretch>
            <a:fillRect/>
          </a:stretch>
        </p:blipFill>
        <p:spPr>
          <a:xfrm>
            <a:off x="4480364" y="685034"/>
            <a:ext cx="3531643" cy="422740"/>
          </a:xfrm>
          <a:prstGeom prst="rect">
            <a:avLst/>
          </a:prstGeom>
        </p:spPr>
      </p:pic>
      <p:sp>
        <p:nvSpPr>
          <p:cNvPr id="2" name="Title 1"/>
          <p:cNvSpPr>
            <a:spLocks noGrp="1"/>
          </p:cNvSpPr>
          <p:nvPr>
            <p:ph type="title"/>
          </p:nvPr>
        </p:nvSpPr>
        <p:spPr/>
        <p:txBody>
          <a:bodyPr/>
          <a:lstStyle/>
          <a:p>
            <a:br>
              <a:rPr lang="en-US" b="1" dirty="0"/>
            </a:br>
            <a:endParaRPr lang="en-US" b="1" dirty="0"/>
          </a:p>
        </p:txBody>
      </p:sp>
      <p:cxnSp>
        <p:nvCxnSpPr>
          <p:cNvPr id="11" name="Straight Arrow Connector 10"/>
          <p:cNvCxnSpPr>
            <a:cxnSpLocks/>
          </p:cNvCxnSpPr>
          <p:nvPr/>
        </p:nvCxnSpPr>
        <p:spPr>
          <a:xfrm>
            <a:off x="3739662" y="5647779"/>
            <a:ext cx="1301261" cy="342713"/>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16853" y="592673"/>
            <a:ext cx="3645037" cy="584775"/>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r>
              <a:rPr lang="en-US" sz="3200" dirty="0"/>
              <a:t>Create a </a:t>
            </a:r>
            <a:r>
              <a:rPr lang="en-US" sz="3200" b="1" dirty="0"/>
              <a:t>new</a:t>
            </a:r>
            <a:r>
              <a:rPr lang="en-US" sz="3200" dirty="0"/>
              <a:t> project</a:t>
            </a:r>
          </a:p>
        </p:txBody>
      </p:sp>
      <p:sp>
        <p:nvSpPr>
          <p:cNvPr id="14" name="Rectangle 13"/>
          <p:cNvSpPr/>
          <p:nvPr/>
        </p:nvSpPr>
        <p:spPr>
          <a:xfrm rot="20962981">
            <a:off x="2239371" y="5355608"/>
            <a:ext cx="2035301"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sz="2400" dirty="0"/>
              <a:t>Delete the cat!</a:t>
            </a:r>
          </a:p>
        </p:txBody>
      </p:sp>
      <p:cxnSp>
        <p:nvCxnSpPr>
          <p:cNvPr id="23" name="Straight Arrow Connector 22"/>
          <p:cNvCxnSpPr>
            <a:cxnSpLocks/>
          </p:cNvCxnSpPr>
          <p:nvPr/>
        </p:nvCxnSpPr>
        <p:spPr>
          <a:xfrm>
            <a:off x="2106068" y="2045770"/>
            <a:ext cx="273717" cy="329557"/>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5350578" y="678312"/>
            <a:ext cx="713338" cy="4183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0959868">
            <a:off x="606515" y="1730766"/>
            <a:ext cx="2573140"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sz="2400" dirty="0"/>
              <a:t>Title it </a:t>
            </a:r>
            <a:r>
              <a:rPr lang="en-US" sz="2400" b="1" dirty="0"/>
              <a:t>Lesson Nine</a:t>
            </a:r>
          </a:p>
        </p:txBody>
      </p:sp>
      <p:cxnSp>
        <p:nvCxnSpPr>
          <p:cNvPr id="19" name="Straight Connector 18">
            <a:extLst>
              <a:ext uri="{FF2B5EF4-FFF2-40B4-BE49-F238E27FC236}">
                <a16:creationId xmlns:a16="http://schemas.microsoft.com/office/drawing/2014/main" id="{68640AEC-ADC5-7C49-8C7E-9A1FF671D1BB}"/>
              </a:ext>
            </a:extLst>
          </p:cNvPr>
          <p:cNvCxnSpPr/>
          <p:nvPr/>
        </p:nvCxnSpPr>
        <p:spPr>
          <a:xfrm>
            <a:off x="5683801" y="3692769"/>
            <a:ext cx="799061" cy="844062"/>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4B215FA7-A37A-8D41-9E9D-FDFBF8F19269}"/>
              </a:ext>
            </a:extLst>
          </p:cNvPr>
          <p:cNvCxnSpPr>
            <a:cxnSpLocks/>
          </p:cNvCxnSpPr>
          <p:nvPr/>
        </p:nvCxnSpPr>
        <p:spPr>
          <a:xfrm flipV="1">
            <a:off x="5683801" y="3692769"/>
            <a:ext cx="799061" cy="844062"/>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5531684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5D30BAD-B246-EB43-B799-4B551A7EF198}"/>
              </a:ext>
            </a:extLst>
          </p:cNvPr>
          <p:cNvSpPr/>
          <p:nvPr/>
        </p:nvSpPr>
        <p:spPr>
          <a:xfrm>
            <a:off x="1343025" y="418596"/>
            <a:ext cx="6457950" cy="1149033"/>
          </a:xfrm>
          <a:prstGeom prst="rect">
            <a:avLst/>
          </a:prstGeom>
        </p:spPr>
        <p:style>
          <a:lnRef idx="0">
            <a:schemeClr val="accent6"/>
          </a:lnRef>
          <a:fillRef idx="3">
            <a:schemeClr val="accent6"/>
          </a:fillRef>
          <a:effectRef idx="3">
            <a:schemeClr val="accent6"/>
          </a:effectRef>
          <a:fontRef idx="minor">
            <a:schemeClr val="lt1"/>
          </a:fontRef>
        </p:style>
        <p:txBody>
          <a:bodyPr wrap="square" tIns="182880" bIns="91440">
            <a:spAutoFit/>
          </a:bodyPr>
          <a:lstStyle/>
          <a:p>
            <a:pPr algn="ctr">
              <a:lnSpc>
                <a:spcPts val="3440"/>
              </a:lnSpc>
            </a:pPr>
            <a:r>
              <a:rPr lang="en-US" sz="3200" dirty="0"/>
              <a:t>We also need all sprites </a:t>
            </a:r>
          </a:p>
          <a:p>
            <a:pPr algn="ctr">
              <a:lnSpc>
                <a:spcPts val="3440"/>
              </a:lnSpc>
            </a:pPr>
            <a:r>
              <a:rPr lang="en-US" sz="3200" dirty="0"/>
              <a:t>to receive the broadcast and hide</a:t>
            </a:r>
            <a:endParaRPr lang="en-US" sz="3200" i="1" dirty="0"/>
          </a:p>
        </p:txBody>
      </p:sp>
      <p:pic>
        <p:nvPicPr>
          <p:cNvPr id="2" name="Picture 1">
            <a:extLst>
              <a:ext uri="{FF2B5EF4-FFF2-40B4-BE49-F238E27FC236}">
                <a16:creationId xmlns:a16="http://schemas.microsoft.com/office/drawing/2014/main" id="{2E62FDDC-72C8-5341-B2EB-B26E3205B3DA}"/>
              </a:ext>
            </a:extLst>
          </p:cNvPr>
          <p:cNvPicPr>
            <a:picLocks noChangeAspect="1"/>
          </p:cNvPicPr>
          <p:nvPr/>
        </p:nvPicPr>
        <p:blipFill>
          <a:blip r:embed="rId4"/>
          <a:stretch>
            <a:fillRect/>
          </a:stretch>
        </p:blipFill>
        <p:spPr>
          <a:xfrm>
            <a:off x="896789" y="3266136"/>
            <a:ext cx="1819758" cy="967021"/>
          </a:xfrm>
          <a:prstGeom prst="rect">
            <a:avLst/>
          </a:prstGeom>
          <a:ln>
            <a:solidFill>
              <a:schemeClr val="accent1"/>
            </a:solidFill>
          </a:ln>
        </p:spPr>
      </p:pic>
      <p:pic>
        <p:nvPicPr>
          <p:cNvPr id="7" name="Picture 6">
            <a:extLst>
              <a:ext uri="{FF2B5EF4-FFF2-40B4-BE49-F238E27FC236}">
                <a16:creationId xmlns:a16="http://schemas.microsoft.com/office/drawing/2014/main" id="{FF8252A0-7A32-8E46-9C63-1604C01719B3}"/>
              </a:ext>
            </a:extLst>
          </p:cNvPr>
          <p:cNvPicPr>
            <a:picLocks noChangeAspect="1"/>
          </p:cNvPicPr>
          <p:nvPr/>
        </p:nvPicPr>
        <p:blipFill>
          <a:blip r:embed="rId5"/>
          <a:stretch>
            <a:fillRect/>
          </a:stretch>
        </p:blipFill>
        <p:spPr>
          <a:xfrm>
            <a:off x="1210655" y="1813035"/>
            <a:ext cx="1169561" cy="1294552"/>
          </a:xfrm>
          <a:prstGeom prst="rect">
            <a:avLst/>
          </a:prstGeom>
        </p:spPr>
      </p:pic>
      <p:pic>
        <p:nvPicPr>
          <p:cNvPr id="8" name="Picture 7">
            <a:extLst>
              <a:ext uri="{FF2B5EF4-FFF2-40B4-BE49-F238E27FC236}">
                <a16:creationId xmlns:a16="http://schemas.microsoft.com/office/drawing/2014/main" id="{30A1DD5C-DFF4-EB4A-A831-510C2229AFA0}"/>
              </a:ext>
            </a:extLst>
          </p:cNvPr>
          <p:cNvPicPr>
            <a:picLocks noChangeAspect="1"/>
          </p:cNvPicPr>
          <p:nvPr/>
        </p:nvPicPr>
        <p:blipFill>
          <a:blip r:embed="rId6"/>
          <a:stretch>
            <a:fillRect/>
          </a:stretch>
        </p:blipFill>
        <p:spPr>
          <a:xfrm>
            <a:off x="3968107" y="1814447"/>
            <a:ext cx="1026730" cy="1332948"/>
          </a:xfrm>
          <a:prstGeom prst="rect">
            <a:avLst/>
          </a:prstGeom>
        </p:spPr>
      </p:pic>
      <p:pic>
        <p:nvPicPr>
          <p:cNvPr id="9" name="Picture 8">
            <a:extLst>
              <a:ext uri="{FF2B5EF4-FFF2-40B4-BE49-F238E27FC236}">
                <a16:creationId xmlns:a16="http://schemas.microsoft.com/office/drawing/2014/main" id="{C816305A-733C-7C49-9DFD-327775AAF30A}"/>
              </a:ext>
            </a:extLst>
          </p:cNvPr>
          <p:cNvPicPr>
            <a:picLocks noChangeAspect="1"/>
          </p:cNvPicPr>
          <p:nvPr/>
        </p:nvPicPr>
        <p:blipFill>
          <a:blip r:embed="rId7"/>
          <a:stretch>
            <a:fillRect/>
          </a:stretch>
        </p:blipFill>
        <p:spPr>
          <a:xfrm>
            <a:off x="6330480" y="1813035"/>
            <a:ext cx="1121233" cy="1334360"/>
          </a:xfrm>
          <a:prstGeom prst="rect">
            <a:avLst/>
          </a:prstGeom>
        </p:spPr>
      </p:pic>
      <p:pic>
        <p:nvPicPr>
          <p:cNvPr id="12" name="Picture 11">
            <a:extLst>
              <a:ext uri="{FF2B5EF4-FFF2-40B4-BE49-F238E27FC236}">
                <a16:creationId xmlns:a16="http://schemas.microsoft.com/office/drawing/2014/main" id="{F29FEA25-5C0A-C54C-BFA1-D5F19FCD1001}"/>
              </a:ext>
            </a:extLst>
          </p:cNvPr>
          <p:cNvPicPr>
            <a:picLocks noChangeAspect="1"/>
          </p:cNvPicPr>
          <p:nvPr/>
        </p:nvPicPr>
        <p:blipFill>
          <a:blip r:embed="rId4"/>
          <a:stretch>
            <a:fillRect/>
          </a:stretch>
        </p:blipFill>
        <p:spPr>
          <a:xfrm>
            <a:off x="3571593" y="3305944"/>
            <a:ext cx="1819758" cy="967021"/>
          </a:xfrm>
          <a:prstGeom prst="rect">
            <a:avLst/>
          </a:prstGeom>
          <a:ln>
            <a:solidFill>
              <a:schemeClr val="accent1"/>
            </a:solidFill>
          </a:ln>
        </p:spPr>
      </p:pic>
      <p:pic>
        <p:nvPicPr>
          <p:cNvPr id="13" name="Picture 12">
            <a:extLst>
              <a:ext uri="{FF2B5EF4-FFF2-40B4-BE49-F238E27FC236}">
                <a16:creationId xmlns:a16="http://schemas.microsoft.com/office/drawing/2014/main" id="{99340F11-F3B9-5D41-A045-277F89F2E597}"/>
              </a:ext>
            </a:extLst>
          </p:cNvPr>
          <p:cNvPicPr>
            <a:picLocks noChangeAspect="1"/>
          </p:cNvPicPr>
          <p:nvPr/>
        </p:nvPicPr>
        <p:blipFill>
          <a:blip r:embed="rId4"/>
          <a:stretch>
            <a:fillRect/>
          </a:stretch>
        </p:blipFill>
        <p:spPr>
          <a:xfrm>
            <a:off x="5981217" y="3305944"/>
            <a:ext cx="1819758" cy="967021"/>
          </a:xfrm>
          <a:prstGeom prst="rect">
            <a:avLst/>
          </a:prstGeom>
          <a:ln>
            <a:solidFill>
              <a:schemeClr val="accent1"/>
            </a:solidFill>
          </a:ln>
        </p:spPr>
      </p:pic>
      <p:pic>
        <p:nvPicPr>
          <p:cNvPr id="4" name="20.mov">
            <a:hlinkClick r:id="" action="ppaction://media"/>
            <a:extLst>
              <a:ext uri="{FF2B5EF4-FFF2-40B4-BE49-F238E27FC236}">
                <a16:creationId xmlns:a16="http://schemas.microsoft.com/office/drawing/2014/main" id="{DA3EB7FB-7A7E-9A42-9A59-B6B8B2D0376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960049" y="4431514"/>
            <a:ext cx="3042845" cy="2275847"/>
          </a:xfrm>
          <a:prstGeom prst="rect">
            <a:avLst/>
          </a:prstGeom>
          <a:ln>
            <a:solidFill>
              <a:schemeClr val="accent1"/>
            </a:solidFill>
          </a:ln>
        </p:spPr>
      </p:pic>
    </p:spTree>
    <p:extLst>
      <p:ext uri="{BB962C8B-B14F-4D97-AF65-F5344CB8AC3E}">
        <p14:creationId xmlns:p14="http://schemas.microsoft.com/office/powerpoint/2010/main" val="356650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275" y="966126"/>
            <a:ext cx="3131547" cy="707886"/>
          </a:xfrm>
        </p:spPr>
        <p:style>
          <a:lnRef idx="0">
            <a:schemeClr val="accent6"/>
          </a:lnRef>
          <a:fillRef idx="3">
            <a:schemeClr val="accent6"/>
          </a:fillRef>
          <a:effectRef idx="3">
            <a:schemeClr val="accent6"/>
          </a:effectRef>
          <a:fontRef idx="minor">
            <a:schemeClr val="lt1"/>
          </a:fontRef>
        </p:style>
        <p:txBody>
          <a:bodyPr tIns="91440">
            <a:normAutofit fontScale="90000"/>
          </a:bodyPr>
          <a:lstStyle/>
          <a:p>
            <a:pPr algn="ctr"/>
            <a:r>
              <a:rPr lang="en-US" b="1" dirty="0"/>
              <a:t>Your Turn!</a:t>
            </a:r>
          </a:p>
        </p:txBody>
      </p:sp>
      <p:sp>
        <p:nvSpPr>
          <p:cNvPr id="5" name="Rectangle 4"/>
          <p:cNvSpPr/>
          <p:nvPr/>
        </p:nvSpPr>
        <p:spPr>
          <a:xfrm>
            <a:off x="642504" y="2036311"/>
            <a:ext cx="8272896" cy="2431435"/>
          </a:xfrm>
          <a:prstGeom prst="rect">
            <a:avLst/>
          </a:prstGeom>
        </p:spPr>
        <p:txBody>
          <a:bodyPr wrap="square">
            <a:spAutoFit/>
          </a:bodyPr>
          <a:lstStyle/>
          <a:p>
            <a:r>
              <a:rPr lang="en-US" sz="2800" b="1" dirty="0"/>
              <a:t>Program a </a:t>
            </a:r>
            <a:r>
              <a:rPr lang="en-US" sz="2800" b="1" i="1" dirty="0"/>
              <a:t>You Lost </a:t>
            </a:r>
            <a:r>
              <a:rPr lang="en-US" sz="2800" b="1" dirty="0"/>
              <a:t>screen if you miss the jellyfish 5 times</a:t>
            </a:r>
          </a:p>
          <a:p>
            <a:endParaRPr lang="en-US" sz="1050" i="1" dirty="0"/>
          </a:p>
          <a:p>
            <a:pPr marL="342900" indent="-342900">
              <a:buFont typeface="Arial" charset="0"/>
              <a:buChar char="•"/>
            </a:pPr>
            <a:r>
              <a:rPr lang="en-US" sz="2800" dirty="0"/>
              <a:t>Make a variable to track misses</a:t>
            </a:r>
          </a:p>
          <a:p>
            <a:pPr marL="342900" indent="-342900">
              <a:buFont typeface="Arial" charset="0"/>
              <a:buChar char="•"/>
            </a:pPr>
            <a:r>
              <a:rPr lang="en-US" sz="2800" dirty="0"/>
              <a:t>Make a </a:t>
            </a:r>
            <a:r>
              <a:rPr lang="en-US" sz="2800" i="1" dirty="0"/>
              <a:t>You Lost </a:t>
            </a:r>
            <a:r>
              <a:rPr lang="en-US" sz="2800" dirty="0"/>
              <a:t>backdrop</a:t>
            </a:r>
          </a:p>
          <a:p>
            <a:pPr marL="342900" indent="-342900">
              <a:buFont typeface="Arial" charset="0"/>
              <a:buChar char="•"/>
            </a:pPr>
            <a:r>
              <a:rPr lang="en-US" sz="2800" dirty="0">
                <a:latin typeface="Calibri" charset="0"/>
              </a:rPr>
              <a:t>Use broadcasts to trigger the transition </a:t>
            </a:r>
            <a:endParaRPr lang="en-US" sz="3600" dirty="0">
              <a:latin typeface="Calibri" charset="0"/>
            </a:endParaRPr>
          </a:p>
        </p:txBody>
      </p:sp>
      <p:sp>
        <p:nvSpPr>
          <p:cNvPr id="10" name="Rectangle 9">
            <a:extLst>
              <a:ext uri="{FF2B5EF4-FFF2-40B4-BE49-F238E27FC236}">
                <a16:creationId xmlns:a16="http://schemas.microsoft.com/office/drawing/2014/main" id="{071E0F27-00A4-9840-BB99-7938FB01BD0F}"/>
              </a:ext>
            </a:extLst>
          </p:cNvPr>
          <p:cNvSpPr/>
          <p:nvPr/>
        </p:nvSpPr>
        <p:spPr>
          <a:xfrm>
            <a:off x="642504" y="4467746"/>
            <a:ext cx="5000023" cy="461665"/>
          </a:xfrm>
          <a:prstGeom prst="rect">
            <a:avLst/>
          </a:prstGeom>
        </p:spPr>
        <p:txBody>
          <a:bodyPr wrap="none">
            <a:spAutoFit/>
          </a:bodyPr>
          <a:lstStyle/>
          <a:p>
            <a:r>
              <a:rPr lang="en-US" sz="2400" b="1" dirty="0">
                <a:solidFill>
                  <a:schemeClr val="accent6"/>
                </a:solidFill>
              </a:rPr>
              <a:t>Submit to</a:t>
            </a:r>
            <a:r>
              <a:rPr lang="en-US" sz="2400" b="1" i="1" dirty="0">
                <a:solidFill>
                  <a:schemeClr val="accent6"/>
                </a:solidFill>
              </a:rPr>
              <a:t> Lesson 9 </a:t>
            </a:r>
            <a:r>
              <a:rPr lang="en-US" sz="2400" b="1" dirty="0">
                <a:solidFill>
                  <a:schemeClr val="accent6"/>
                </a:solidFill>
              </a:rPr>
              <a:t>in the class studio.</a:t>
            </a:r>
          </a:p>
        </p:txBody>
      </p:sp>
    </p:spTree>
    <p:extLst>
      <p:ext uri="{BB962C8B-B14F-4D97-AF65-F5344CB8AC3E}">
        <p14:creationId xmlns:p14="http://schemas.microsoft.com/office/powerpoint/2010/main" val="7390817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5D30BAD-B246-EB43-B799-4B551A7EF198}"/>
              </a:ext>
            </a:extLst>
          </p:cNvPr>
          <p:cNvSpPr/>
          <p:nvPr/>
        </p:nvSpPr>
        <p:spPr>
          <a:xfrm>
            <a:off x="1343025" y="418596"/>
            <a:ext cx="6457950" cy="713016"/>
          </a:xfrm>
          <a:prstGeom prst="rect">
            <a:avLst/>
          </a:prstGeom>
        </p:spPr>
        <p:style>
          <a:lnRef idx="0">
            <a:schemeClr val="accent6"/>
          </a:lnRef>
          <a:fillRef idx="3">
            <a:schemeClr val="accent6"/>
          </a:fillRef>
          <a:effectRef idx="3">
            <a:schemeClr val="accent6"/>
          </a:effectRef>
          <a:fontRef idx="minor">
            <a:schemeClr val="lt1"/>
          </a:fontRef>
        </p:style>
        <p:txBody>
          <a:bodyPr wrap="square" tIns="182880" bIns="91440">
            <a:spAutoFit/>
          </a:bodyPr>
          <a:lstStyle/>
          <a:p>
            <a:pPr algn="ctr">
              <a:lnSpc>
                <a:spcPts val="3440"/>
              </a:lnSpc>
            </a:pPr>
            <a:r>
              <a:rPr lang="en-US" sz="3200" dirty="0"/>
              <a:t>Possible Solution</a:t>
            </a:r>
            <a:endParaRPr lang="en-US" sz="3200" i="1" dirty="0"/>
          </a:p>
        </p:txBody>
      </p:sp>
      <p:pic>
        <p:nvPicPr>
          <p:cNvPr id="7" name="Picture 6">
            <a:extLst>
              <a:ext uri="{FF2B5EF4-FFF2-40B4-BE49-F238E27FC236}">
                <a16:creationId xmlns:a16="http://schemas.microsoft.com/office/drawing/2014/main" id="{FF8252A0-7A32-8E46-9C63-1604C01719B3}"/>
              </a:ext>
            </a:extLst>
          </p:cNvPr>
          <p:cNvPicPr>
            <a:picLocks noChangeAspect="1"/>
          </p:cNvPicPr>
          <p:nvPr/>
        </p:nvPicPr>
        <p:blipFill>
          <a:blip r:embed="rId2"/>
          <a:stretch>
            <a:fillRect/>
          </a:stretch>
        </p:blipFill>
        <p:spPr>
          <a:xfrm>
            <a:off x="543824" y="1468024"/>
            <a:ext cx="991336" cy="1097280"/>
          </a:xfrm>
          <a:prstGeom prst="rect">
            <a:avLst/>
          </a:prstGeom>
        </p:spPr>
      </p:pic>
      <p:pic>
        <p:nvPicPr>
          <p:cNvPr id="8" name="Picture 7">
            <a:extLst>
              <a:ext uri="{FF2B5EF4-FFF2-40B4-BE49-F238E27FC236}">
                <a16:creationId xmlns:a16="http://schemas.microsoft.com/office/drawing/2014/main" id="{30A1DD5C-DFF4-EB4A-A831-510C2229AFA0}"/>
              </a:ext>
            </a:extLst>
          </p:cNvPr>
          <p:cNvPicPr>
            <a:picLocks noChangeAspect="1"/>
          </p:cNvPicPr>
          <p:nvPr/>
        </p:nvPicPr>
        <p:blipFill>
          <a:blip r:embed="rId3"/>
          <a:stretch>
            <a:fillRect/>
          </a:stretch>
        </p:blipFill>
        <p:spPr>
          <a:xfrm>
            <a:off x="2767741" y="1544352"/>
            <a:ext cx="845202" cy="1097280"/>
          </a:xfrm>
          <a:prstGeom prst="rect">
            <a:avLst/>
          </a:prstGeom>
        </p:spPr>
      </p:pic>
      <p:pic>
        <p:nvPicPr>
          <p:cNvPr id="9" name="Picture 8">
            <a:extLst>
              <a:ext uri="{FF2B5EF4-FFF2-40B4-BE49-F238E27FC236}">
                <a16:creationId xmlns:a16="http://schemas.microsoft.com/office/drawing/2014/main" id="{C816305A-733C-7C49-9DFD-327775AAF30A}"/>
              </a:ext>
            </a:extLst>
          </p:cNvPr>
          <p:cNvPicPr>
            <a:picLocks noChangeAspect="1"/>
          </p:cNvPicPr>
          <p:nvPr/>
        </p:nvPicPr>
        <p:blipFill>
          <a:blip r:embed="rId4"/>
          <a:stretch>
            <a:fillRect/>
          </a:stretch>
        </p:blipFill>
        <p:spPr>
          <a:xfrm>
            <a:off x="5544939" y="1497071"/>
            <a:ext cx="922019" cy="1097280"/>
          </a:xfrm>
          <a:prstGeom prst="rect">
            <a:avLst/>
          </a:prstGeom>
        </p:spPr>
      </p:pic>
      <p:pic>
        <p:nvPicPr>
          <p:cNvPr id="10" name="Picture 9">
            <a:extLst>
              <a:ext uri="{FF2B5EF4-FFF2-40B4-BE49-F238E27FC236}">
                <a16:creationId xmlns:a16="http://schemas.microsoft.com/office/drawing/2014/main" id="{8F29E1E9-411A-904C-B950-B47B65B0EB23}"/>
              </a:ext>
            </a:extLst>
          </p:cNvPr>
          <p:cNvPicPr>
            <a:picLocks noChangeAspect="1"/>
          </p:cNvPicPr>
          <p:nvPr/>
        </p:nvPicPr>
        <p:blipFill rotWithShape="1">
          <a:blip r:embed="rId5"/>
          <a:srcRect t="2454"/>
          <a:stretch/>
        </p:blipFill>
        <p:spPr>
          <a:xfrm>
            <a:off x="7742407" y="1372827"/>
            <a:ext cx="799201" cy="1289693"/>
          </a:xfrm>
          <a:prstGeom prst="rect">
            <a:avLst/>
          </a:prstGeom>
        </p:spPr>
      </p:pic>
      <p:pic>
        <p:nvPicPr>
          <p:cNvPr id="3" name="Picture 2">
            <a:extLst>
              <a:ext uri="{FF2B5EF4-FFF2-40B4-BE49-F238E27FC236}">
                <a16:creationId xmlns:a16="http://schemas.microsoft.com/office/drawing/2014/main" id="{267801CD-B8B0-C646-A737-E8BFBDE75C5E}"/>
              </a:ext>
            </a:extLst>
          </p:cNvPr>
          <p:cNvPicPr>
            <a:picLocks noChangeAspect="1"/>
          </p:cNvPicPr>
          <p:nvPr/>
        </p:nvPicPr>
        <p:blipFill>
          <a:blip r:embed="rId6"/>
          <a:stretch>
            <a:fillRect/>
          </a:stretch>
        </p:blipFill>
        <p:spPr>
          <a:xfrm>
            <a:off x="112394" y="2757171"/>
            <a:ext cx="1527424" cy="3489186"/>
          </a:xfrm>
          <a:prstGeom prst="rect">
            <a:avLst/>
          </a:prstGeom>
          <a:ln>
            <a:solidFill>
              <a:schemeClr val="accent1"/>
            </a:solidFill>
          </a:ln>
        </p:spPr>
      </p:pic>
      <p:pic>
        <p:nvPicPr>
          <p:cNvPr id="5" name="Picture 4">
            <a:extLst>
              <a:ext uri="{FF2B5EF4-FFF2-40B4-BE49-F238E27FC236}">
                <a16:creationId xmlns:a16="http://schemas.microsoft.com/office/drawing/2014/main" id="{F6F45E5F-1011-F14A-B390-4377D8DDB58F}"/>
              </a:ext>
            </a:extLst>
          </p:cNvPr>
          <p:cNvPicPr>
            <a:picLocks noChangeAspect="1"/>
          </p:cNvPicPr>
          <p:nvPr/>
        </p:nvPicPr>
        <p:blipFill>
          <a:blip r:embed="rId7"/>
          <a:stretch>
            <a:fillRect/>
          </a:stretch>
        </p:blipFill>
        <p:spPr>
          <a:xfrm>
            <a:off x="1792302" y="2757171"/>
            <a:ext cx="2772708" cy="3489185"/>
          </a:xfrm>
          <a:prstGeom prst="rect">
            <a:avLst/>
          </a:prstGeom>
          <a:ln>
            <a:solidFill>
              <a:schemeClr val="accent1"/>
            </a:solidFill>
          </a:ln>
        </p:spPr>
      </p:pic>
      <p:pic>
        <p:nvPicPr>
          <p:cNvPr id="6" name="Picture 5">
            <a:extLst>
              <a:ext uri="{FF2B5EF4-FFF2-40B4-BE49-F238E27FC236}">
                <a16:creationId xmlns:a16="http://schemas.microsoft.com/office/drawing/2014/main" id="{33021537-655D-F447-B200-E861B3634478}"/>
              </a:ext>
            </a:extLst>
          </p:cNvPr>
          <p:cNvPicPr>
            <a:picLocks noChangeAspect="1"/>
          </p:cNvPicPr>
          <p:nvPr/>
        </p:nvPicPr>
        <p:blipFill>
          <a:blip r:embed="rId8"/>
          <a:stretch>
            <a:fillRect/>
          </a:stretch>
        </p:blipFill>
        <p:spPr>
          <a:xfrm>
            <a:off x="4660201" y="2757171"/>
            <a:ext cx="2691497" cy="2795780"/>
          </a:xfrm>
          <a:prstGeom prst="rect">
            <a:avLst/>
          </a:prstGeom>
          <a:ln>
            <a:solidFill>
              <a:schemeClr val="accent1"/>
            </a:solidFill>
          </a:ln>
        </p:spPr>
      </p:pic>
      <p:pic>
        <p:nvPicPr>
          <p:cNvPr id="14" name="Picture 13">
            <a:extLst>
              <a:ext uri="{FF2B5EF4-FFF2-40B4-BE49-F238E27FC236}">
                <a16:creationId xmlns:a16="http://schemas.microsoft.com/office/drawing/2014/main" id="{F1F0380E-E97A-1244-AD6D-6E324A5B8254}"/>
              </a:ext>
            </a:extLst>
          </p:cNvPr>
          <p:cNvPicPr>
            <a:picLocks noChangeAspect="1"/>
          </p:cNvPicPr>
          <p:nvPr/>
        </p:nvPicPr>
        <p:blipFill>
          <a:blip r:embed="rId9"/>
          <a:stretch>
            <a:fillRect/>
          </a:stretch>
        </p:blipFill>
        <p:spPr>
          <a:xfrm>
            <a:off x="7491230" y="2757171"/>
            <a:ext cx="1441602" cy="1860132"/>
          </a:xfrm>
          <a:prstGeom prst="rect">
            <a:avLst/>
          </a:prstGeom>
          <a:ln>
            <a:solidFill>
              <a:schemeClr val="accent1"/>
            </a:solidFill>
          </a:ln>
        </p:spPr>
      </p:pic>
      <p:sp>
        <p:nvSpPr>
          <p:cNvPr id="15" name="Rectangle 14">
            <a:extLst>
              <a:ext uri="{FF2B5EF4-FFF2-40B4-BE49-F238E27FC236}">
                <a16:creationId xmlns:a16="http://schemas.microsoft.com/office/drawing/2014/main" id="{2F59BB5C-E187-924C-A571-F35916A6E54A}"/>
              </a:ext>
            </a:extLst>
          </p:cNvPr>
          <p:cNvSpPr/>
          <p:nvPr/>
        </p:nvSpPr>
        <p:spPr>
          <a:xfrm>
            <a:off x="112395" y="5552951"/>
            <a:ext cx="1422766" cy="69340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0CB7B2D-693F-8D46-8B0A-67BF21A0F0CB}"/>
              </a:ext>
            </a:extLst>
          </p:cNvPr>
          <p:cNvSpPr/>
          <p:nvPr/>
        </p:nvSpPr>
        <p:spPr>
          <a:xfrm>
            <a:off x="3189840" y="5668491"/>
            <a:ext cx="1245526" cy="5778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618646E-2564-9D4F-A8CC-7188CED24837}"/>
              </a:ext>
            </a:extLst>
          </p:cNvPr>
          <p:cNvSpPr/>
          <p:nvPr/>
        </p:nvSpPr>
        <p:spPr>
          <a:xfrm>
            <a:off x="4717494" y="4691113"/>
            <a:ext cx="1031666" cy="5778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DE84A6A-810E-CD46-8FD6-4B67F7B97B17}"/>
              </a:ext>
            </a:extLst>
          </p:cNvPr>
          <p:cNvSpPr/>
          <p:nvPr/>
        </p:nvSpPr>
        <p:spPr>
          <a:xfrm>
            <a:off x="5873965" y="4783063"/>
            <a:ext cx="1031666" cy="5778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DA264AF-C823-A842-AA7B-88B2FFCBA77B}"/>
              </a:ext>
            </a:extLst>
          </p:cNvPr>
          <p:cNvSpPr/>
          <p:nvPr/>
        </p:nvSpPr>
        <p:spPr>
          <a:xfrm>
            <a:off x="1825125" y="3313386"/>
            <a:ext cx="942616" cy="2312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D005644-5F71-994F-984F-B9CDC52A5203}"/>
              </a:ext>
            </a:extLst>
          </p:cNvPr>
          <p:cNvSpPr/>
          <p:nvPr/>
        </p:nvSpPr>
        <p:spPr>
          <a:xfrm>
            <a:off x="2880718" y="4340772"/>
            <a:ext cx="1333415" cy="72521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8045C7D-3C26-B244-A695-F8D6B02E8EC0}"/>
              </a:ext>
            </a:extLst>
          </p:cNvPr>
          <p:cNvSpPr/>
          <p:nvPr/>
        </p:nvSpPr>
        <p:spPr>
          <a:xfrm>
            <a:off x="7509942" y="3999146"/>
            <a:ext cx="1422890" cy="5778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62000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EDFA6-5214-844D-93FC-BA1BD7AB020A}"/>
              </a:ext>
            </a:extLst>
          </p:cNvPr>
          <p:cNvSpPr>
            <a:spLocks noGrp="1"/>
          </p:cNvSpPr>
          <p:nvPr>
            <p:ph type="title"/>
          </p:nvPr>
        </p:nvSpPr>
        <p:spPr>
          <a:xfrm>
            <a:off x="1388084" y="346119"/>
            <a:ext cx="6367832" cy="994649"/>
          </a:xfrm>
        </p:spPr>
        <p:style>
          <a:lnRef idx="0">
            <a:schemeClr val="accent6"/>
          </a:lnRef>
          <a:fillRef idx="3">
            <a:schemeClr val="accent6"/>
          </a:fillRef>
          <a:effectRef idx="3">
            <a:schemeClr val="accent6"/>
          </a:effectRef>
          <a:fontRef idx="minor">
            <a:schemeClr val="lt1"/>
          </a:fontRef>
        </p:style>
        <p:txBody>
          <a:bodyPr vert="horz" lIns="91440" tIns="0" rIns="91440" bIns="182880" rtlCol="0" anchor="b">
            <a:normAutofit/>
          </a:bodyPr>
          <a:lstStyle/>
          <a:p>
            <a:pPr algn="ctr" defTabSz="914400"/>
            <a:r>
              <a:rPr lang="en-US" sz="3900" b="1" kern="1200" dirty="0">
                <a:solidFill>
                  <a:schemeClr val="bg1"/>
                </a:solidFill>
                <a:latin typeface="+mj-lt"/>
                <a:ea typeface="+mj-ea"/>
                <a:cs typeface="+mj-cs"/>
              </a:rPr>
              <a:t>12-Lesson Discounted Bundle</a:t>
            </a:r>
          </a:p>
        </p:txBody>
      </p:sp>
      <p:sp>
        <p:nvSpPr>
          <p:cNvPr id="9" name="Content Placeholder 8">
            <a:extLst>
              <a:ext uri="{FF2B5EF4-FFF2-40B4-BE49-F238E27FC236}">
                <a16:creationId xmlns:a16="http://schemas.microsoft.com/office/drawing/2014/main" id="{19ACF728-C93A-6946-9DED-1F5D76A53E02}"/>
              </a:ext>
            </a:extLst>
          </p:cNvPr>
          <p:cNvSpPr>
            <a:spLocks noGrp="1"/>
          </p:cNvSpPr>
          <p:nvPr>
            <p:ph sz="quarter" idx="4"/>
          </p:nvPr>
        </p:nvSpPr>
        <p:spPr>
          <a:xfrm>
            <a:off x="845025" y="2015316"/>
            <a:ext cx="3887391" cy="3534147"/>
          </a:xfrm>
        </p:spPr>
        <p:txBody>
          <a:bodyPr>
            <a:normAutofit/>
          </a:bodyPr>
          <a:lstStyle/>
          <a:p>
            <a:pPr marL="0" indent="0" algn="ctr">
              <a:buNone/>
            </a:pPr>
            <a:r>
              <a:rPr lang="en-US" sz="3600" b="1" dirty="0">
                <a:latin typeface="Ink Free" panose="03080402000500000000" pitchFamily="66" charset="0"/>
              </a:rPr>
              <a:t>Bonus Files</a:t>
            </a:r>
          </a:p>
          <a:p>
            <a:r>
              <a:rPr lang="en-US" sz="2400" dirty="0"/>
              <a:t>Final project with </a:t>
            </a:r>
          </a:p>
          <a:p>
            <a:pPr lvl="1"/>
            <a:r>
              <a:rPr lang="en-US" sz="2100" dirty="0"/>
              <a:t>Guidelines</a:t>
            </a:r>
          </a:p>
          <a:p>
            <a:pPr lvl="1"/>
            <a:r>
              <a:rPr lang="en-US" sz="2100" dirty="0"/>
              <a:t>Rubric</a:t>
            </a:r>
          </a:p>
          <a:p>
            <a:pPr lvl="1"/>
            <a:r>
              <a:rPr lang="en-US" sz="2100" dirty="0"/>
              <a:t>Reflection Assignment</a:t>
            </a:r>
          </a:p>
          <a:p>
            <a:r>
              <a:rPr lang="en-US" sz="2400" dirty="0"/>
              <a:t>Student Support Website </a:t>
            </a:r>
          </a:p>
          <a:p>
            <a:pPr lvl="1"/>
            <a:r>
              <a:rPr lang="en-US" sz="2100" dirty="0"/>
              <a:t>A support page for each lesson to aid students while working independently</a:t>
            </a:r>
          </a:p>
        </p:txBody>
      </p:sp>
      <p:sp>
        <p:nvSpPr>
          <p:cNvPr id="6" name="Rectangle 5">
            <a:extLst>
              <a:ext uri="{FF2B5EF4-FFF2-40B4-BE49-F238E27FC236}">
                <a16:creationId xmlns:a16="http://schemas.microsoft.com/office/drawing/2014/main" id="{C2DF7945-037B-514F-BC3D-5AB1A8015687}"/>
              </a:ext>
            </a:extLst>
          </p:cNvPr>
          <p:cNvSpPr/>
          <p:nvPr/>
        </p:nvSpPr>
        <p:spPr>
          <a:xfrm>
            <a:off x="845025" y="6006527"/>
            <a:ext cx="8030579" cy="307777"/>
          </a:xfrm>
          <a:prstGeom prst="rect">
            <a:avLst/>
          </a:prstGeom>
        </p:spPr>
        <p:txBody>
          <a:bodyPr wrap="square">
            <a:spAutoFit/>
          </a:bodyPr>
          <a:lstStyle/>
          <a:p>
            <a:r>
              <a:rPr lang="en-US" sz="1400" dirty="0">
                <a:solidFill>
                  <a:srgbClr val="70AE46"/>
                </a:solidFill>
                <a:hlinkClick r:id="rId2">
                  <a:extLst>
                    <a:ext uri="{A12FA001-AC4F-418D-AE19-62706E023703}">
                      <ahyp:hlinkClr xmlns:ahyp="http://schemas.microsoft.com/office/drawing/2018/hyperlinkcolor" val="tx"/>
                    </a:ext>
                  </a:extLst>
                </a:hlinkClick>
              </a:rPr>
              <a:t>https://</a:t>
            </a:r>
            <a:r>
              <a:rPr lang="en-US" sz="1400" dirty="0" err="1">
                <a:solidFill>
                  <a:srgbClr val="70AE46"/>
                </a:solidFill>
                <a:hlinkClick r:id="rId2">
                  <a:extLst>
                    <a:ext uri="{A12FA001-AC4F-418D-AE19-62706E023703}">
                      <ahyp:hlinkClr xmlns:ahyp="http://schemas.microsoft.com/office/drawing/2018/hyperlinkcolor" val="tx"/>
                    </a:ext>
                  </a:extLst>
                </a:hlinkClick>
              </a:rPr>
              <a:t>www.teacherspayteachers.com</a:t>
            </a:r>
            <a:r>
              <a:rPr lang="en-US" sz="1400" dirty="0">
                <a:solidFill>
                  <a:srgbClr val="70AE46"/>
                </a:solidFill>
                <a:hlinkClick r:id="rId2">
                  <a:extLst>
                    <a:ext uri="{A12FA001-AC4F-418D-AE19-62706E023703}">
                      <ahyp:hlinkClr xmlns:ahyp="http://schemas.microsoft.com/office/drawing/2018/hyperlinkcolor" val="tx"/>
                    </a:ext>
                  </a:extLst>
                </a:hlinkClick>
              </a:rPr>
              <a:t>/Product/Computer-Coding-in-Scratch-10-Lessons-BUNDLE-3870547</a:t>
            </a:r>
            <a:endParaRPr lang="en-US" sz="1400" dirty="0">
              <a:solidFill>
                <a:srgbClr val="70AE46"/>
              </a:solidFill>
            </a:endParaRPr>
          </a:p>
        </p:txBody>
      </p:sp>
      <p:pic>
        <p:nvPicPr>
          <p:cNvPr id="4" name="Picture 3">
            <a:hlinkClick r:id="rId2"/>
            <a:extLst>
              <a:ext uri="{FF2B5EF4-FFF2-40B4-BE49-F238E27FC236}">
                <a16:creationId xmlns:a16="http://schemas.microsoft.com/office/drawing/2014/main" id="{ABCB0AB0-BDCB-7748-A64C-A98DA41FB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8063" y="1923069"/>
            <a:ext cx="3626393" cy="3626393"/>
          </a:xfrm>
          <a:prstGeom prst="rect">
            <a:avLst/>
          </a:prstGeom>
        </p:spPr>
      </p:pic>
    </p:spTree>
    <p:extLst>
      <p:ext uri="{BB962C8B-B14F-4D97-AF65-F5344CB8AC3E}">
        <p14:creationId xmlns:p14="http://schemas.microsoft.com/office/powerpoint/2010/main" val="14394194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a:extLst>
              <a:ext uri="{FF2B5EF4-FFF2-40B4-BE49-F238E27FC236}">
                <a16:creationId xmlns:a16="http://schemas.microsoft.com/office/drawing/2014/main" id="{9514DA08-06F2-EE40-86A5-C75B2D3EAF85}"/>
              </a:ext>
            </a:extLst>
          </p:cNvPr>
          <p:cNvPicPr>
            <a:picLocks noChangeAspect="1"/>
          </p:cNvPicPr>
          <p:nvPr/>
        </p:nvPicPr>
        <p:blipFill>
          <a:blip r:embed="rId3"/>
          <a:stretch>
            <a:fillRect/>
          </a:stretch>
        </p:blipFill>
        <p:spPr>
          <a:xfrm>
            <a:off x="2647796" y="1225142"/>
            <a:ext cx="1740387" cy="1740387"/>
          </a:xfrm>
          <a:prstGeom prst="rect">
            <a:avLst/>
          </a:prstGeom>
        </p:spPr>
      </p:pic>
      <p:pic>
        <p:nvPicPr>
          <p:cNvPr id="9" name="Picture 8">
            <a:hlinkClick r:id="rId4"/>
            <a:extLst>
              <a:ext uri="{FF2B5EF4-FFF2-40B4-BE49-F238E27FC236}">
                <a16:creationId xmlns:a16="http://schemas.microsoft.com/office/drawing/2014/main" id="{95CB9793-F4FA-4E43-82CA-5400775A23BA}"/>
              </a:ext>
            </a:extLst>
          </p:cNvPr>
          <p:cNvPicPr>
            <a:picLocks noChangeAspect="1"/>
          </p:cNvPicPr>
          <p:nvPr/>
        </p:nvPicPr>
        <p:blipFill>
          <a:blip r:embed="rId5"/>
          <a:stretch>
            <a:fillRect/>
          </a:stretch>
        </p:blipFill>
        <p:spPr>
          <a:xfrm>
            <a:off x="4832577" y="1245689"/>
            <a:ext cx="1740387" cy="1740387"/>
          </a:xfrm>
          <a:prstGeom prst="rect">
            <a:avLst/>
          </a:prstGeom>
        </p:spPr>
      </p:pic>
      <p:pic>
        <p:nvPicPr>
          <p:cNvPr id="11" name="Picture 10">
            <a:hlinkClick r:id="rId6"/>
            <a:extLst>
              <a:ext uri="{FF2B5EF4-FFF2-40B4-BE49-F238E27FC236}">
                <a16:creationId xmlns:a16="http://schemas.microsoft.com/office/drawing/2014/main" id="{EE2DBD22-2F61-5E43-B79B-A947D8DC4ED3}"/>
              </a:ext>
            </a:extLst>
          </p:cNvPr>
          <p:cNvPicPr>
            <a:picLocks noChangeAspect="1"/>
          </p:cNvPicPr>
          <p:nvPr/>
        </p:nvPicPr>
        <p:blipFill>
          <a:blip r:embed="rId7"/>
          <a:stretch>
            <a:fillRect/>
          </a:stretch>
        </p:blipFill>
        <p:spPr>
          <a:xfrm>
            <a:off x="7017358" y="1239951"/>
            <a:ext cx="1740387" cy="1740387"/>
          </a:xfrm>
          <a:prstGeom prst="rect">
            <a:avLst/>
          </a:prstGeom>
        </p:spPr>
      </p:pic>
      <p:pic>
        <p:nvPicPr>
          <p:cNvPr id="13" name="Picture 12">
            <a:hlinkClick r:id="rId8"/>
            <a:extLst>
              <a:ext uri="{FF2B5EF4-FFF2-40B4-BE49-F238E27FC236}">
                <a16:creationId xmlns:a16="http://schemas.microsoft.com/office/drawing/2014/main" id="{51A39FDC-7D9E-1A4F-9106-E07EFB10D1B1}"/>
              </a:ext>
            </a:extLst>
          </p:cNvPr>
          <p:cNvPicPr>
            <a:picLocks noChangeAspect="1"/>
          </p:cNvPicPr>
          <p:nvPr/>
        </p:nvPicPr>
        <p:blipFill>
          <a:blip r:embed="rId9"/>
          <a:stretch>
            <a:fillRect/>
          </a:stretch>
        </p:blipFill>
        <p:spPr>
          <a:xfrm>
            <a:off x="463015" y="3099238"/>
            <a:ext cx="1737360" cy="1737360"/>
          </a:xfrm>
          <a:prstGeom prst="rect">
            <a:avLst/>
          </a:prstGeom>
        </p:spPr>
      </p:pic>
      <p:pic>
        <p:nvPicPr>
          <p:cNvPr id="15" name="Picture 14">
            <a:hlinkClick r:id="rId10"/>
            <a:extLst>
              <a:ext uri="{FF2B5EF4-FFF2-40B4-BE49-F238E27FC236}">
                <a16:creationId xmlns:a16="http://schemas.microsoft.com/office/drawing/2014/main" id="{8493B39D-B608-284A-93A0-69763ADECD1D}"/>
              </a:ext>
            </a:extLst>
          </p:cNvPr>
          <p:cNvPicPr>
            <a:picLocks noChangeAspect="1"/>
          </p:cNvPicPr>
          <p:nvPr/>
        </p:nvPicPr>
        <p:blipFill>
          <a:blip r:embed="rId11"/>
          <a:stretch>
            <a:fillRect/>
          </a:stretch>
        </p:blipFill>
        <p:spPr>
          <a:xfrm>
            <a:off x="2619869" y="3099238"/>
            <a:ext cx="1737360" cy="1737360"/>
          </a:xfrm>
          <a:prstGeom prst="rect">
            <a:avLst/>
          </a:prstGeom>
        </p:spPr>
      </p:pic>
      <p:pic>
        <p:nvPicPr>
          <p:cNvPr id="17" name="Picture 16">
            <a:hlinkClick r:id="rId12"/>
            <a:extLst>
              <a:ext uri="{FF2B5EF4-FFF2-40B4-BE49-F238E27FC236}">
                <a16:creationId xmlns:a16="http://schemas.microsoft.com/office/drawing/2014/main" id="{99FE370A-CECF-7440-A88F-E01241BEDFA0}"/>
              </a:ext>
            </a:extLst>
          </p:cNvPr>
          <p:cNvPicPr>
            <a:picLocks noChangeAspect="1"/>
          </p:cNvPicPr>
          <p:nvPr/>
        </p:nvPicPr>
        <p:blipFill>
          <a:blip r:embed="rId13"/>
          <a:stretch>
            <a:fillRect/>
          </a:stretch>
        </p:blipFill>
        <p:spPr>
          <a:xfrm>
            <a:off x="4832577" y="3099238"/>
            <a:ext cx="1737360" cy="1737360"/>
          </a:xfrm>
          <a:prstGeom prst="rect">
            <a:avLst/>
          </a:prstGeom>
        </p:spPr>
      </p:pic>
      <p:pic>
        <p:nvPicPr>
          <p:cNvPr id="19" name="Picture 18">
            <a:hlinkClick r:id="rId14"/>
            <a:extLst>
              <a:ext uri="{FF2B5EF4-FFF2-40B4-BE49-F238E27FC236}">
                <a16:creationId xmlns:a16="http://schemas.microsoft.com/office/drawing/2014/main" id="{BE0B24CC-5BE6-0344-B2F7-4ECF9C8C3B5E}"/>
              </a:ext>
            </a:extLst>
          </p:cNvPr>
          <p:cNvPicPr>
            <a:picLocks noChangeAspect="1"/>
          </p:cNvPicPr>
          <p:nvPr/>
        </p:nvPicPr>
        <p:blipFill>
          <a:blip r:embed="rId15"/>
          <a:stretch>
            <a:fillRect/>
          </a:stretch>
        </p:blipFill>
        <p:spPr>
          <a:xfrm>
            <a:off x="7020385" y="3099238"/>
            <a:ext cx="1737360" cy="1737360"/>
          </a:xfrm>
          <a:prstGeom prst="rect">
            <a:avLst/>
          </a:prstGeom>
        </p:spPr>
      </p:pic>
      <p:pic>
        <p:nvPicPr>
          <p:cNvPr id="21" name="Picture 20">
            <a:hlinkClick r:id="rId16"/>
            <a:extLst>
              <a:ext uri="{FF2B5EF4-FFF2-40B4-BE49-F238E27FC236}">
                <a16:creationId xmlns:a16="http://schemas.microsoft.com/office/drawing/2014/main" id="{1893A1A6-965C-5B47-AC59-AE64E594FADE}"/>
              </a:ext>
            </a:extLst>
          </p:cNvPr>
          <p:cNvPicPr>
            <a:picLocks noChangeAspect="1"/>
          </p:cNvPicPr>
          <p:nvPr/>
        </p:nvPicPr>
        <p:blipFill>
          <a:blip r:embed="rId17"/>
          <a:stretch>
            <a:fillRect/>
          </a:stretch>
        </p:blipFill>
        <p:spPr>
          <a:xfrm>
            <a:off x="470407" y="4950425"/>
            <a:ext cx="1737360" cy="1737360"/>
          </a:xfrm>
          <a:prstGeom prst="rect">
            <a:avLst/>
          </a:prstGeom>
        </p:spPr>
      </p:pic>
      <p:pic>
        <p:nvPicPr>
          <p:cNvPr id="23" name="Picture 22">
            <a:hlinkClick r:id="rId18"/>
            <a:extLst>
              <a:ext uri="{FF2B5EF4-FFF2-40B4-BE49-F238E27FC236}">
                <a16:creationId xmlns:a16="http://schemas.microsoft.com/office/drawing/2014/main" id="{EBF60B98-510F-1F40-9997-3B98B02DE733}"/>
              </a:ext>
            </a:extLst>
          </p:cNvPr>
          <p:cNvPicPr>
            <a:picLocks noChangeAspect="1"/>
          </p:cNvPicPr>
          <p:nvPr/>
        </p:nvPicPr>
        <p:blipFill>
          <a:blip r:embed="rId19"/>
          <a:stretch>
            <a:fillRect/>
          </a:stretch>
        </p:blipFill>
        <p:spPr>
          <a:xfrm>
            <a:off x="2619869" y="4970307"/>
            <a:ext cx="1737360" cy="1737360"/>
          </a:xfrm>
          <a:prstGeom prst="rect">
            <a:avLst/>
          </a:prstGeom>
        </p:spPr>
      </p:pic>
      <p:sp>
        <p:nvSpPr>
          <p:cNvPr id="26" name="TextBox 25">
            <a:extLst>
              <a:ext uri="{FF2B5EF4-FFF2-40B4-BE49-F238E27FC236}">
                <a16:creationId xmlns:a16="http://schemas.microsoft.com/office/drawing/2014/main" id="{4E0923E9-64A3-6949-BE78-FE7028D64D25}"/>
              </a:ext>
            </a:extLst>
          </p:cNvPr>
          <p:cNvSpPr txBox="1"/>
          <p:nvPr/>
        </p:nvSpPr>
        <p:spPr>
          <a:xfrm>
            <a:off x="2376144" y="499898"/>
            <a:ext cx="4391712" cy="5078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700" dirty="0">
                <a:latin typeface="+mj-lt"/>
              </a:rPr>
              <a:t>Click for individual lessons</a:t>
            </a:r>
            <a:endParaRPr lang="en-US" sz="2700" b="1" dirty="0">
              <a:latin typeface="+mj-lt"/>
            </a:endParaRPr>
          </a:p>
        </p:txBody>
      </p:sp>
      <p:pic>
        <p:nvPicPr>
          <p:cNvPr id="3" name="Picture 2">
            <a:hlinkClick r:id="rId20"/>
            <a:extLst>
              <a:ext uri="{FF2B5EF4-FFF2-40B4-BE49-F238E27FC236}">
                <a16:creationId xmlns:a16="http://schemas.microsoft.com/office/drawing/2014/main" id="{A0501AAB-6176-DE4C-AB43-D1B814501688}"/>
              </a:ext>
            </a:extLst>
          </p:cNvPr>
          <p:cNvPicPr>
            <a:picLocks noChangeAspect="1"/>
          </p:cNvPicPr>
          <p:nvPr/>
        </p:nvPicPr>
        <p:blipFill>
          <a:blip r:embed="rId21"/>
          <a:stretch>
            <a:fillRect/>
          </a:stretch>
        </p:blipFill>
        <p:spPr>
          <a:xfrm>
            <a:off x="463015" y="1245024"/>
            <a:ext cx="1740387" cy="1740387"/>
          </a:xfrm>
          <a:prstGeom prst="rect">
            <a:avLst/>
          </a:prstGeom>
        </p:spPr>
      </p:pic>
      <p:pic>
        <p:nvPicPr>
          <p:cNvPr id="4" name="Picture 3">
            <a:hlinkClick r:id="rId22"/>
            <a:extLst>
              <a:ext uri="{FF2B5EF4-FFF2-40B4-BE49-F238E27FC236}">
                <a16:creationId xmlns:a16="http://schemas.microsoft.com/office/drawing/2014/main" id="{11D8F732-22E3-E64E-8BE1-79D60896161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020385" y="4950425"/>
            <a:ext cx="1737360" cy="1737360"/>
          </a:xfrm>
          <a:prstGeom prst="rect">
            <a:avLst/>
          </a:prstGeom>
        </p:spPr>
      </p:pic>
      <p:pic>
        <p:nvPicPr>
          <p:cNvPr id="6" name="Picture 5">
            <a:hlinkClick r:id="rId24"/>
            <a:extLst>
              <a:ext uri="{FF2B5EF4-FFF2-40B4-BE49-F238E27FC236}">
                <a16:creationId xmlns:a16="http://schemas.microsoft.com/office/drawing/2014/main" id="{C69B7088-6AF4-E548-A8B2-2DEED4F17D1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832577" y="4970307"/>
            <a:ext cx="1737360" cy="1737360"/>
          </a:xfrm>
          <a:prstGeom prst="rect">
            <a:avLst/>
          </a:prstGeom>
        </p:spPr>
      </p:pic>
    </p:spTree>
    <p:extLst>
      <p:ext uri="{BB962C8B-B14F-4D97-AF65-F5344CB8AC3E}">
        <p14:creationId xmlns:p14="http://schemas.microsoft.com/office/powerpoint/2010/main" val="18766355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D155F-0098-5E46-A34E-090CFB7E9093}"/>
              </a:ext>
            </a:extLst>
          </p:cNvPr>
          <p:cNvSpPr>
            <a:spLocks noGrp="1"/>
          </p:cNvSpPr>
          <p:nvPr>
            <p:ph type="title" idx="4294967295"/>
          </p:nvPr>
        </p:nvSpPr>
        <p:spPr>
          <a:xfrm>
            <a:off x="628650" y="365126"/>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t>Click to edit Master title style</a:t>
            </a:r>
            <a:endParaRPr lang="en-US" sz="3600" dirty="0">
              <a:latin typeface="Ink Free" panose="03080402000500000000" pitchFamily="66" charset="0"/>
            </a:endParaRPr>
          </a:p>
        </p:txBody>
      </p:sp>
      <p:pic>
        <p:nvPicPr>
          <p:cNvPr id="6" name="Picture 5" descr="A picture containing text, newspaper&#10;&#10;Description automatically generated">
            <a:hlinkClick r:id="rId2"/>
            <a:extLst>
              <a:ext uri="{FF2B5EF4-FFF2-40B4-BE49-F238E27FC236}">
                <a16:creationId xmlns:a16="http://schemas.microsoft.com/office/drawing/2014/main" id="{CA3F291E-AFE9-6E46-A5D1-1F91914EC05C}"/>
              </a:ext>
            </a:extLst>
          </p:cNvPr>
          <p:cNvPicPr>
            <a:picLocks noChangeAspect="1"/>
          </p:cNvPicPr>
          <p:nvPr/>
        </p:nvPicPr>
        <p:blipFill>
          <a:blip r:embed="rId3"/>
          <a:stretch>
            <a:fillRect/>
          </a:stretch>
        </p:blipFill>
        <p:spPr>
          <a:xfrm>
            <a:off x="3759072" y="2045759"/>
            <a:ext cx="1508760" cy="1508760"/>
          </a:xfrm>
          <a:prstGeom prst="rect">
            <a:avLst/>
          </a:prstGeom>
          <a:effectLst>
            <a:outerShdw blurRad="50800" dist="38100" dir="8100000" algn="tr" rotWithShape="0">
              <a:prstClr val="black">
                <a:alpha val="40000"/>
              </a:prstClr>
            </a:outerShdw>
          </a:effectLst>
        </p:spPr>
      </p:pic>
      <p:pic>
        <p:nvPicPr>
          <p:cNvPr id="10" name="Picture 9" descr="A close up of a newspaper&#10;&#10;Description automatically generated">
            <a:hlinkClick r:id="rId4"/>
            <a:extLst>
              <a:ext uri="{FF2B5EF4-FFF2-40B4-BE49-F238E27FC236}">
                <a16:creationId xmlns:a16="http://schemas.microsoft.com/office/drawing/2014/main" id="{7FFD0AE7-3425-B249-8EE3-666834A04F53}"/>
              </a:ext>
            </a:extLst>
          </p:cNvPr>
          <p:cNvPicPr>
            <a:picLocks noChangeAspect="1"/>
          </p:cNvPicPr>
          <p:nvPr/>
        </p:nvPicPr>
        <p:blipFill>
          <a:blip r:embed="rId5"/>
          <a:stretch>
            <a:fillRect/>
          </a:stretch>
        </p:blipFill>
        <p:spPr>
          <a:xfrm rot="21045390">
            <a:off x="1915572" y="2119843"/>
            <a:ext cx="1508760" cy="1508760"/>
          </a:xfrm>
          <a:prstGeom prst="rect">
            <a:avLst/>
          </a:prstGeom>
          <a:effectLst>
            <a:outerShdw blurRad="50800" dist="38100" dir="8100000" algn="tr" rotWithShape="0">
              <a:prstClr val="black">
                <a:alpha val="40000"/>
              </a:prstClr>
            </a:outerShdw>
          </a:effectLst>
        </p:spPr>
      </p:pic>
      <p:pic>
        <p:nvPicPr>
          <p:cNvPr id="12" name="Picture 11" descr="A screenshot of a cell phone&#10;&#10;Description automatically generated">
            <a:hlinkClick r:id="rId6"/>
            <a:extLst>
              <a:ext uri="{FF2B5EF4-FFF2-40B4-BE49-F238E27FC236}">
                <a16:creationId xmlns:a16="http://schemas.microsoft.com/office/drawing/2014/main" id="{61EFE3E2-A3D1-9942-B0AD-B60FE6659636}"/>
              </a:ext>
            </a:extLst>
          </p:cNvPr>
          <p:cNvPicPr>
            <a:picLocks noChangeAspect="1"/>
          </p:cNvPicPr>
          <p:nvPr/>
        </p:nvPicPr>
        <p:blipFill>
          <a:blip r:embed="rId7"/>
          <a:stretch>
            <a:fillRect/>
          </a:stretch>
        </p:blipFill>
        <p:spPr>
          <a:xfrm>
            <a:off x="197042" y="2030495"/>
            <a:ext cx="1508760" cy="1508760"/>
          </a:xfrm>
          <a:prstGeom prst="rect">
            <a:avLst/>
          </a:prstGeom>
          <a:effectLst>
            <a:outerShdw blurRad="50800" dist="38100" dir="8100000" algn="tr" rotWithShape="0">
              <a:prstClr val="black">
                <a:alpha val="40000"/>
              </a:prstClr>
            </a:outerShdw>
          </a:effectLst>
        </p:spPr>
      </p:pic>
      <p:pic>
        <p:nvPicPr>
          <p:cNvPr id="16" name="Picture 15" descr="A picture containing wall&#10;&#10;Description automatically generated">
            <a:hlinkClick r:id="rId8"/>
            <a:extLst>
              <a:ext uri="{FF2B5EF4-FFF2-40B4-BE49-F238E27FC236}">
                <a16:creationId xmlns:a16="http://schemas.microsoft.com/office/drawing/2014/main" id="{5AD3D207-9F46-B24D-8F63-99DC6227F086}"/>
              </a:ext>
            </a:extLst>
          </p:cNvPr>
          <p:cNvPicPr>
            <a:picLocks noChangeAspect="1"/>
          </p:cNvPicPr>
          <p:nvPr/>
        </p:nvPicPr>
        <p:blipFill>
          <a:blip r:embed="rId9"/>
          <a:stretch>
            <a:fillRect/>
          </a:stretch>
        </p:blipFill>
        <p:spPr>
          <a:xfrm rot="20937732">
            <a:off x="7392336" y="3951555"/>
            <a:ext cx="1508760" cy="1508760"/>
          </a:xfrm>
          <a:prstGeom prst="rect">
            <a:avLst/>
          </a:prstGeom>
          <a:effectLst>
            <a:outerShdw blurRad="50800" dist="38100" dir="8100000" algn="tr" rotWithShape="0">
              <a:prstClr val="black">
                <a:alpha val="40000"/>
              </a:prstClr>
            </a:outerShdw>
          </a:effectLst>
        </p:spPr>
      </p:pic>
      <p:pic>
        <p:nvPicPr>
          <p:cNvPr id="18" name="Picture 17" descr="A screenshot of a newspaper&#10;&#10;Description automatically generated">
            <a:hlinkClick r:id="rId10"/>
            <a:extLst>
              <a:ext uri="{FF2B5EF4-FFF2-40B4-BE49-F238E27FC236}">
                <a16:creationId xmlns:a16="http://schemas.microsoft.com/office/drawing/2014/main" id="{7D17A007-2F4D-8C42-AA9E-A8D91EBEAA75}"/>
              </a:ext>
            </a:extLst>
          </p:cNvPr>
          <p:cNvPicPr>
            <a:picLocks noChangeAspect="1"/>
          </p:cNvPicPr>
          <p:nvPr/>
        </p:nvPicPr>
        <p:blipFill>
          <a:blip r:embed="rId11"/>
          <a:stretch>
            <a:fillRect/>
          </a:stretch>
        </p:blipFill>
        <p:spPr>
          <a:xfrm rot="743663">
            <a:off x="5532825" y="3919140"/>
            <a:ext cx="1508760" cy="1508760"/>
          </a:xfrm>
          <a:prstGeom prst="rect">
            <a:avLst/>
          </a:prstGeom>
          <a:effectLst>
            <a:outerShdw blurRad="50800" dist="38100" dir="8100000" algn="tr" rotWithShape="0">
              <a:prstClr val="black">
                <a:alpha val="40000"/>
              </a:prstClr>
            </a:outerShdw>
          </a:effectLst>
        </p:spPr>
      </p:pic>
      <p:pic>
        <p:nvPicPr>
          <p:cNvPr id="20" name="Picture 19" descr="A close up of a newspaper&#10;&#10;Description automatically generated">
            <a:hlinkClick r:id="rId12"/>
            <a:extLst>
              <a:ext uri="{FF2B5EF4-FFF2-40B4-BE49-F238E27FC236}">
                <a16:creationId xmlns:a16="http://schemas.microsoft.com/office/drawing/2014/main" id="{69EB663F-879A-D145-B2D1-FA4ACC9D9A70}"/>
              </a:ext>
            </a:extLst>
          </p:cNvPr>
          <p:cNvPicPr>
            <a:picLocks noChangeAspect="1"/>
          </p:cNvPicPr>
          <p:nvPr/>
        </p:nvPicPr>
        <p:blipFill>
          <a:blip r:embed="rId13"/>
          <a:stretch>
            <a:fillRect/>
          </a:stretch>
        </p:blipFill>
        <p:spPr>
          <a:xfrm rot="548307">
            <a:off x="5581429" y="2202083"/>
            <a:ext cx="1508760" cy="1508760"/>
          </a:xfrm>
          <a:prstGeom prst="rect">
            <a:avLst/>
          </a:prstGeom>
          <a:effectLst>
            <a:outerShdw blurRad="50800" dist="38100" dir="8100000" algn="tr" rotWithShape="0">
              <a:prstClr val="black">
                <a:alpha val="40000"/>
              </a:prstClr>
            </a:outerShdw>
          </a:effectLst>
        </p:spPr>
      </p:pic>
      <p:pic>
        <p:nvPicPr>
          <p:cNvPr id="5" name="Picture 4" descr="A close up of a newspaper&#10;&#10;Description automatically generated">
            <a:hlinkClick r:id="rId14"/>
            <a:extLst>
              <a:ext uri="{FF2B5EF4-FFF2-40B4-BE49-F238E27FC236}">
                <a16:creationId xmlns:a16="http://schemas.microsoft.com/office/drawing/2014/main" id="{AE52E892-C68E-9240-9943-D370B512E2E7}"/>
              </a:ext>
            </a:extLst>
          </p:cNvPr>
          <p:cNvPicPr>
            <a:picLocks noChangeAspect="1"/>
          </p:cNvPicPr>
          <p:nvPr/>
        </p:nvPicPr>
        <p:blipFill>
          <a:blip r:embed="rId15"/>
          <a:stretch>
            <a:fillRect/>
          </a:stretch>
        </p:blipFill>
        <p:spPr>
          <a:xfrm rot="21152743">
            <a:off x="343083" y="3913469"/>
            <a:ext cx="1508760" cy="1508760"/>
          </a:xfrm>
          <a:prstGeom prst="rect">
            <a:avLst/>
          </a:prstGeom>
          <a:effectLst>
            <a:outerShdw blurRad="50800" dist="38100" dir="8100000" algn="tr" rotWithShape="0">
              <a:prstClr val="black">
                <a:alpha val="40000"/>
              </a:prstClr>
            </a:outerShdw>
          </a:effectLst>
        </p:spPr>
      </p:pic>
      <p:pic>
        <p:nvPicPr>
          <p:cNvPr id="13" name="Picture 12">
            <a:hlinkClick r:id="rId16"/>
            <a:extLst>
              <a:ext uri="{FF2B5EF4-FFF2-40B4-BE49-F238E27FC236}">
                <a16:creationId xmlns:a16="http://schemas.microsoft.com/office/drawing/2014/main" id="{E535CF0F-D67B-824F-A307-D4C867737068}"/>
              </a:ext>
            </a:extLst>
          </p:cNvPr>
          <p:cNvPicPr>
            <a:picLocks noChangeAspect="1"/>
          </p:cNvPicPr>
          <p:nvPr/>
        </p:nvPicPr>
        <p:blipFill>
          <a:blip r:embed="rId17"/>
          <a:stretch>
            <a:fillRect/>
          </a:stretch>
        </p:blipFill>
        <p:spPr>
          <a:xfrm>
            <a:off x="3817620" y="3821079"/>
            <a:ext cx="1508760" cy="1508760"/>
          </a:xfrm>
          <a:prstGeom prst="rect">
            <a:avLst/>
          </a:prstGeom>
          <a:effectLst>
            <a:outerShdw blurRad="50800" dist="38100" dir="8100000" algn="tr" rotWithShape="0">
              <a:prstClr val="black">
                <a:alpha val="40000"/>
              </a:prstClr>
            </a:outerShdw>
          </a:effectLst>
        </p:spPr>
      </p:pic>
      <p:pic>
        <p:nvPicPr>
          <p:cNvPr id="4" name="Picture 3" descr="A screenshot of a computer&#10;&#10;Description automatically generated">
            <a:hlinkClick r:id="rId18"/>
            <a:extLst>
              <a:ext uri="{FF2B5EF4-FFF2-40B4-BE49-F238E27FC236}">
                <a16:creationId xmlns:a16="http://schemas.microsoft.com/office/drawing/2014/main" id="{844F3EEA-1911-C14E-BF3B-4F89038BA4E7}"/>
              </a:ext>
            </a:extLst>
          </p:cNvPr>
          <p:cNvPicPr>
            <a:picLocks noChangeAspect="1"/>
          </p:cNvPicPr>
          <p:nvPr/>
        </p:nvPicPr>
        <p:blipFill>
          <a:blip r:embed="rId19"/>
          <a:stretch>
            <a:fillRect/>
          </a:stretch>
        </p:blipFill>
        <p:spPr>
          <a:xfrm>
            <a:off x="7283130" y="2288695"/>
            <a:ext cx="1508760" cy="1508760"/>
          </a:xfrm>
          <a:prstGeom prst="rect">
            <a:avLst/>
          </a:prstGeom>
          <a:effectLst>
            <a:outerShdw blurRad="50800" dist="38100" dir="8100000" algn="tr" rotWithShape="0">
              <a:prstClr val="black">
                <a:alpha val="40000"/>
              </a:prstClr>
            </a:outerShdw>
          </a:effectLst>
        </p:spPr>
      </p:pic>
      <p:pic>
        <p:nvPicPr>
          <p:cNvPr id="14" name="Picture 13" descr="A close up of a newspaper&#10;&#10;Description automatically generated">
            <a:hlinkClick r:id="rId20"/>
            <a:extLst>
              <a:ext uri="{FF2B5EF4-FFF2-40B4-BE49-F238E27FC236}">
                <a16:creationId xmlns:a16="http://schemas.microsoft.com/office/drawing/2014/main" id="{6D520FE9-51E8-BA48-AB6A-7AA23A2D7CDD}"/>
              </a:ext>
            </a:extLst>
          </p:cNvPr>
          <p:cNvPicPr>
            <a:picLocks noChangeAspect="1"/>
          </p:cNvPicPr>
          <p:nvPr/>
        </p:nvPicPr>
        <p:blipFill>
          <a:blip r:embed="rId21"/>
          <a:stretch>
            <a:fillRect/>
          </a:stretch>
        </p:blipFill>
        <p:spPr>
          <a:xfrm rot="21174510">
            <a:off x="2059367" y="3883135"/>
            <a:ext cx="1508760" cy="150876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0158719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D155F-0098-5E46-A34E-090CFB7E9093}"/>
              </a:ext>
            </a:extLst>
          </p:cNvPr>
          <p:cNvSpPr>
            <a:spLocks noGrp="1"/>
          </p:cNvSpPr>
          <p:nvPr>
            <p:ph type="title" idx="4294967295"/>
          </p:nvPr>
        </p:nvSpPr>
        <p:spPr>
          <a:xfrm>
            <a:off x="628650" y="365126"/>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t>Click to edit Master title style</a:t>
            </a:r>
            <a:endParaRPr lang="en-US" sz="3600" cap="none" dirty="0">
              <a:latin typeface="Ink Free" panose="03080402000500000000" pitchFamily="66" charset="0"/>
            </a:endParaRPr>
          </a:p>
        </p:txBody>
      </p:sp>
      <p:sp>
        <p:nvSpPr>
          <p:cNvPr id="3" name="Rectangle 9">
            <a:extLst>
              <a:ext uri="{FF2B5EF4-FFF2-40B4-BE49-F238E27FC236}">
                <a16:creationId xmlns:a16="http://schemas.microsoft.com/office/drawing/2014/main" id="{6C5CE5A7-E6EE-904A-B168-543AF3C3D5A5}"/>
              </a:ext>
            </a:extLst>
          </p:cNvPr>
          <p:cNvSpPr>
            <a:spLocks noChangeArrowheads="1"/>
          </p:cNvSpPr>
          <p:nvPr/>
        </p:nvSpPr>
        <p:spPr bwMode="auto">
          <a:xfrm>
            <a:off x="1" y="146627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pic>
        <p:nvPicPr>
          <p:cNvPr id="1035" name="Picture 8">
            <a:hlinkClick r:id="rId2"/>
            <a:extLst>
              <a:ext uri="{FF2B5EF4-FFF2-40B4-BE49-F238E27FC236}">
                <a16:creationId xmlns:a16="http://schemas.microsoft.com/office/drawing/2014/main" id="{0843ADA2-1F46-3A43-BDB8-23D951A993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677" y="3967916"/>
            <a:ext cx="1491502" cy="1495044"/>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6" name="Picture 11">
            <a:hlinkClick r:id="rId4"/>
            <a:extLst>
              <a:ext uri="{FF2B5EF4-FFF2-40B4-BE49-F238E27FC236}">
                <a16:creationId xmlns:a16="http://schemas.microsoft.com/office/drawing/2014/main" id="{9BA8DAB7-C3FF-154A-9714-AD65BCB29B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5428" y="3967916"/>
            <a:ext cx="1495044" cy="1495044"/>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7" name="Picture 10">
            <a:hlinkClick r:id="rId6"/>
            <a:extLst>
              <a:ext uri="{FF2B5EF4-FFF2-40B4-BE49-F238E27FC236}">
                <a16:creationId xmlns:a16="http://schemas.microsoft.com/office/drawing/2014/main" id="{5B7165FF-C5F2-1F4F-986C-96AB6B85F1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13867"/>
          <a:stretch>
            <a:fillRect/>
          </a:stretch>
        </p:blipFill>
        <p:spPr bwMode="auto">
          <a:xfrm>
            <a:off x="1468636" y="-2374453"/>
            <a:ext cx="3559524" cy="14950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a:extLst>
              <a:ext uri="{FF2B5EF4-FFF2-40B4-BE49-F238E27FC236}">
                <a16:creationId xmlns:a16="http://schemas.microsoft.com/office/drawing/2014/main" id="{74FAED3B-2619-404C-A8D9-FE1FDA36F908}"/>
              </a:ext>
            </a:extLst>
          </p:cNvPr>
          <p:cNvSpPr>
            <a:spLocks noChangeArrowheads="1"/>
          </p:cNvSpPr>
          <p:nvPr/>
        </p:nvSpPr>
        <p:spPr bwMode="auto">
          <a:xfrm>
            <a:off x="830461" y="-210833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pic>
        <p:nvPicPr>
          <p:cNvPr id="10" name="Picture 9" descr="A close up of text on a black background&#10;&#10;Description automatically generated">
            <a:hlinkClick r:id="rId8"/>
            <a:extLst>
              <a:ext uri="{FF2B5EF4-FFF2-40B4-BE49-F238E27FC236}">
                <a16:creationId xmlns:a16="http://schemas.microsoft.com/office/drawing/2014/main" id="{E247E240-BFF4-1E43-95BD-E465DECED1C0}"/>
              </a:ext>
            </a:extLst>
          </p:cNvPr>
          <p:cNvPicPr>
            <a:picLocks noChangeAspect="1"/>
          </p:cNvPicPr>
          <p:nvPr/>
        </p:nvPicPr>
        <p:blipFill>
          <a:blip r:embed="rId9"/>
          <a:stretch>
            <a:fillRect/>
          </a:stretch>
        </p:blipFill>
        <p:spPr>
          <a:xfrm>
            <a:off x="4769258" y="3967916"/>
            <a:ext cx="1495044" cy="1495044"/>
          </a:xfrm>
          <a:prstGeom prst="rect">
            <a:avLst/>
          </a:prstGeom>
          <a:effectLst>
            <a:outerShdw blurRad="50800" dist="38100" dir="8100000" algn="tr" rotWithShape="0">
              <a:prstClr val="black">
                <a:alpha val="40000"/>
              </a:prstClr>
            </a:outerShdw>
          </a:effectLst>
        </p:spPr>
      </p:pic>
      <p:pic>
        <p:nvPicPr>
          <p:cNvPr id="12" name="Picture 11" descr="A screenshot of a cell phone&#10;&#10;Description automatically generated">
            <a:hlinkClick r:id="rId10"/>
            <a:extLst>
              <a:ext uri="{FF2B5EF4-FFF2-40B4-BE49-F238E27FC236}">
                <a16:creationId xmlns:a16="http://schemas.microsoft.com/office/drawing/2014/main" id="{56621866-C135-5047-A2FE-6147D9FEA3C5}"/>
              </a:ext>
            </a:extLst>
          </p:cNvPr>
          <p:cNvPicPr>
            <a:picLocks noChangeAspect="1"/>
          </p:cNvPicPr>
          <p:nvPr/>
        </p:nvPicPr>
        <p:blipFill>
          <a:blip r:embed="rId11"/>
          <a:stretch>
            <a:fillRect/>
          </a:stretch>
        </p:blipFill>
        <p:spPr>
          <a:xfrm>
            <a:off x="6545279" y="2195034"/>
            <a:ext cx="1495044" cy="1495044"/>
          </a:xfrm>
          <a:prstGeom prst="rect">
            <a:avLst/>
          </a:prstGeom>
          <a:effectLst>
            <a:outerShdw blurRad="50800" dist="38100" dir="8100000" algn="tr" rotWithShape="0">
              <a:prstClr val="black">
                <a:alpha val="40000"/>
              </a:prstClr>
            </a:outerShdw>
          </a:effectLst>
        </p:spPr>
      </p:pic>
      <p:pic>
        <p:nvPicPr>
          <p:cNvPr id="14" name="Picture 13" descr="A screenshot of a cell phone&#10;&#10;Description automatically generated">
            <a:hlinkClick r:id="rId12"/>
            <a:extLst>
              <a:ext uri="{FF2B5EF4-FFF2-40B4-BE49-F238E27FC236}">
                <a16:creationId xmlns:a16="http://schemas.microsoft.com/office/drawing/2014/main" id="{890695DD-0CE0-CA4C-B1D6-CD8BE9BEE4CB}"/>
              </a:ext>
            </a:extLst>
          </p:cNvPr>
          <p:cNvPicPr>
            <a:picLocks noChangeAspect="1"/>
          </p:cNvPicPr>
          <p:nvPr/>
        </p:nvPicPr>
        <p:blipFill>
          <a:blip r:embed="rId13"/>
          <a:stretch>
            <a:fillRect/>
          </a:stretch>
        </p:blipFill>
        <p:spPr>
          <a:xfrm>
            <a:off x="1081598" y="2211650"/>
            <a:ext cx="1495044" cy="1495044"/>
          </a:xfrm>
          <a:prstGeom prst="rect">
            <a:avLst/>
          </a:prstGeom>
          <a:effectLst>
            <a:outerShdw blurRad="50800" dist="38100" dir="8100000" algn="tr" rotWithShape="0">
              <a:prstClr val="black">
                <a:alpha val="40000"/>
              </a:prstClr>
            </a:outerShdw>
          </a:effectLst>
        </p:spPr>
      </p:pic>
      <p:pic>
        <p:nvPicPr>
          <p:cNvPr id="16" name="Picture 15" descr="A screen shot of a person&#10;&#10;Description automatically generated">
            <a:hlinkClick r:id="rId14"/>
            <a:extLst>
              <a:ext uri="{FF2B5EF4-FFF2-40B4-BE49-F238E27FC236}">
                <a16:creationId xmlns:a16="http://schemas.microsoft.com/office/drawing/2014/main" id="{068C4BF4-4D59-B54C-B0B6-3A181D4A7A14}"/>
              </a:ext>
            </a:extLst>
          </p:cNvPr>
          <p:cNvPicPr>
            <a:picLocks noChangeAspect="1"/>
          </p:cNvPicPr>
          <p:nvPr/>
        </p:nvPicPr>
        <p:blipFill>
          <a:blip r:embed="rId15"/>
          <a:stretch>
            <a:fillRect/>
          </a:stretch>
        </p:blipFill>
        <p:spPr>
          <a:xfrm>
            <a:off x="2925428" y="2211650"/>
            <a:ext cx="1495044" cy="1495044"/>
          </a:xfrm>
          <a:prstGeom prst="rect">
            <a:avLst/>
          </a:prstGeom>
          <a:effectLst>
            <a:outerShdw blurRad="50800" dist="38100" dir="8100000" algn="tr" rotWithShape="0">
              <a:prstClr val="black">
                <a:alpha val="40000"/>
              </a:prstClr>
            </a:outerShdw>
          </a:effectLst>
        </p:spPr>
      </p:pic>
      <p:pic>
        <p:nvPicPr>
          <p:cNvPr id="6" name="Picture 5">
            <a:hlinkClick r:id="rId16"/>
            <a:extLst>
              <a:ext uri="{FF2B5EF4-FFF2-40B4-BE49-F238E27FC236}">
                <a16:creationId xmlns:a16="http://schemas.microsoft.com/office/drawing/2014/main" id="{1F78F4DD-1822-FC44-8D73-C116963AF612}"/>
              </a:ext>
            </a:extLst>
          </p:cNvPr>
          <p:cNvPicPr>
            <a:picLocks noChangeAspect="1"/>
          </p:cNvPicPr>
          <p:nvPr/>
        </p:nvPicPr>
        <p:blipFill>
          <a:blip r:embed="rId17"/>
          <a:stretch>
            <a:fillRect/>
          </a:stretch>
        </p:blipFill>
        <p:spPr>
          <a:xfrm>
            <a:off x="4769258" y="2211650"/>
            <a:ext cx="1495044" cy="1495044"/>
          </a:xfrm>
          <a:prstGeom prst="rect">
            <a:avLst/>
          </a:prstGeom>
          <a:effectLst>
            <a:outerShdw blurRad="50800" dist="38100" dir="8100000" algn="tr" rotWithShape="0">
              <a:prstClr val="black">
                <a:alpha val="40000"/>
              </a:prstClr>
            </a:outerShdw>
          </a:effectLst>
        </p:spPr>
      </p:pic>
      <p:pic>
        <p:nvPicPr>
          <p:cNvPr id="8" name="Picture 7">
            <a:hlinkClick r:id="rId18"/>
            <a:extLst>
              <a:ext uri="{FF2B5EF4-FFF2-40B4-BE49-F238E27FC236}">
                <a16:creationId xmlns:a16="http://schemas.microsoft.com/office/drawing/2014/main" id="{68D8E221-559F-5B46-8374-BBB7FA7DB648}"/>
              </a:ext>
            </a:extLst>
          </p:cNvPr>
          <p:cNvPicPr>
            <a:picLocks noChangeAspect="1"/>
          </p:cNvPicPr>
          <p:nvPr/>
        </p:nvPicPr>
        <p:blipFill>
          <a:blip r:embed="rId19"/>
          <a:stretch>
            <a:fillRect/>
          </a:stretch>
        </p:blipFill>
        <p:spPr>
          <a:xfrm>
            <a:off x="6613088" y="3967916"/>
            <a:ext cx="1495044" cy="1495044"/>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599635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D155F-0098-5E46-A34E-090CFB7E9093}"/>
              </a:ext>
            </a:extLst>
          </p:cNvPr>
          <p:cNvSpPr>
            <a:spLocks noGrp="1"/>
          </p:cNvSpPr>
          <p:nvPr>
            <p:ph type="title" idx="4294967295"/>
          </p:nvPr>
        </p:nvSpPr>
        <p:spPr>
          <a:xfrm>
            <a:off x="628650" y="365126"/>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t>Click to edit Master title style</a:t>
            </a:r>
            <a:endParaRPr lang="en-US" sz="4950" dirty="0">
              <a:latin typeface="Ink Free" panose="03080402000500000000" pitchFamily="66" charset="0"/>
            </a:endParaRPr>
          </a:p>
        </p:txBody>
      </p:sp>
      <p:sp>
        <p:nvSpPr>
          <p:cNvPr id="3" name="Rectangle 9">
            <a:extLst>
              <a:ext uri="{FF2B5EF4-FFF2-40B4-BE49-F238E27FC236}">
                <a16:creationId xmlns:a16="http://schemas.microsoft.com/office/drawing/2014/main" id="{6C5CE5A7-E6EE-904A-B168-543AF3C3D5A5}"/>
              </a:ext>
            </a:extLst>
          </p:cNvPr>
          <p:cNvSpPr>
            <a:spLocks noChangeArrowheads="1"/>
          </p:cNvSpPr>
          <p:nvPr/>
        </p:nvSpPr>
        <p:spPr bwMode="auto">
          <a:xfrm>
            <a:off x="1" y="146627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pic>
        <p:nvPicPr>
          <p:cNvPr id="1037" name="Picture 10">
            <a:hlinkClick r:id="rId2"/>
            <a:extLst>
              <a:ext uri="{FF2B5EF4-FFF2-40B4-BE49-F238E27FC236}">
                <a16:creationId xmlns:a16="http://schemas.microsoft.com/office/drawing/2014/main" id="{5B7165FF-C5F2-1F4F-986C-96AB6B85F1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3867"/>
          <a:stretch>
            <a:fillRect/>
          </a:stretch>
        </p:blipFill>
        <p:spPr bwMode="auto">
          <a:xfrm>
            <a:off x="1468636" y="-2374453"/>
            <a:ext cx="3559524" cy="14950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a:extLst>
              <a:ext uri="{FF2B5EF4-FFF2-40B4-BE49-F238E27FC236}">
                <a16:creationId xmlns:a16="http://schemas.microsoft.com/office/drawing/2014/main" id="{74FAED3B-2619-404C-A8D9-FE1FDA36F908}"/>
              </a:ext>
            </a:extLst>
          </p:cNvPr>
          <p:cNvSpPr>
            <a:spLocks noChangeArrowheads="1"/>
          </p:cNvSpPr>
          <p:nvPr/>
        </p:nvSpPr>
        <p:spPr bwMode="auto">
          <a:xfrm>
            <a:off x="830461" y="-210833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pic>
        <p:nvPicPr>
          <p:cNvPr id="8" name="Picture 7" descr="A group of men posing for a photo&#10;&#10;Description automatically generated">
            <a:hlinkClick r:id="rId4"/>
            <a:extLst>
              <a:ext uri="{FF2B5EF4-FFF2-40B4-BE49-F238E27FC236}">
                <a16:creationId xmlns:a16="http://schemas.microsoft.com/office/drawing/2014/main" id="{8EAE1AD1-C3C5-6D46-B732-F5F338FFA58E}"/>
              </a:ext>
            </a:extLst>
          </p:cNvPr>
          <p:cNvPicPr>
            <a:picLocks noChangeAspect="1"/>
          </p:cNvPicPr>
          <p:nvPr/>
        </p:nvPicPr>
        <p:blipFill>
          <a:blip r:embed="rId5"/>
          <a:stretch>
            <a:fillRect/>
          </a:stretch>
        </p:blipFill>
        <p:spPr>
          <a:xfrm>
            <a:off x="4226315" y="2172373"/>
            <a:ext cx="1495044" cy="1495044"/>
          </a:xfrm>
          <a:prstGeom prst="rect">
            <a:avLst/>
          </a:prstGeom>
        </p:spPr>
      </p:pic>
      <p:pic>
        <p:nvPicPr>
          <p:cNvPr id="20" name="Picture 19" descr="A close up of a sign&#10;&#10;Description automatically generated">
            <a:hlinkClick r:id="rId6"/>
            <a:extLst>
              <a:ext uri="{FF2B5EF4-FFF2-40B4-BE49-F238E27FC236}">
                <a16:creationId xmlns:a16="http://schemas.microsoft.com/office/drawing/2014/main" id="{983EB9BB-6DDF-2F43-B00D-CD83371F6FE9}"/>
              </a:ext>
            </a:extLst>
          </p:cNvPr>
          <p:cNvPicPr>
            <a:picLocks noChangeAspect="1"/>
          </p:cNvPicPr>
          <p:nvPr/>
        </p:nvPicPr>
        <p:blipFill>
          <a:blip r:embed="rId7"/>
          <a:stretch>
            <a:fillRect/>
          </a:stretch>
        </p:blipFill>
        <p:spPr>
          <a:xfrm>
            <a:off x="2332511" y="2172373"/>
            <a:ext cx="1495044" cy="1495044"/>
          </a:xfrm>
          <a:prstGeom prst="rect">
            <a:avLst/>
          </a:prstGeom>
          <a:ln>
            <a:solidFill>
              <a:schemeClr val="tx1"/>
            </a:solidFill>
          </a:ln>
        </p:spPr>
      </p:pic>
      <p:pic>
        <p:nvPicPr>
          <p:cNvPr id="22" name="Picture 21" descr="A close up of a newspaper&#10;&#10;Description automatically generated">
            <a:hlinkClick r:id="rId8"/>
            <a:extLst>
              <a:ext uri="{FF2B5EF4-FFF2-40B4-BE49-F238E27FC236}">
                <a16:creationId xmlns:a16="http://schemas.microsoft.com/office/drawing/2014/main" id="{9FC59769-5972-DE47-9D96-3C91B11E8B1F}"/>
              </a:ext>
            </a:extLst>
          </p:cNvPr>
          <p:cNvPicPr>
            <a:picLocks noChangeAspect="1"/>
          </p:cNvPicPr>
          <p:nvPr/>
        </p:nvPicPr>
        <p:blipFill rotWithShape="1">
          <a:blip r:embed="rId9"/>
          <a:srcRect l="2621" r="2450"/>
          <a:stretch/>
        </p:blipFill>
        <p:spPr>
          <a:xfrm>
            <a:off x="175022" y="3979300"/>
            <a:ext cx="2122715" cy="1495044"/>
          </a:xfrm>
          <a:prstGeom prst="rect">
            <a:avLst/>
          </a:prstGeom>
          <a:ln>
            <a:solidFill>
              <a:schemeClr val="tx1"/>
            </a:solidFill>
          </a:ln>
        </p:spPr>
      </p:pic>
      <p:sp>
        <p:nvSpPr>
          <p:cNvPr id="27" name="TextBox 26">
            <a:extLst>
              <a:ext uri="{FF2B5EF4-FFF2-40B4-BE49-F238E27FC236}">
                <a16:creationId xmlns:a16="http://schemas.microsoft.com/office/drawing/2014/main" id="{D3403F5B-F2E7-DE44-8296-75EAC35EE7D1}"/>
              </a:ext>
            </a:extLst>
          </p:cNvPr>
          <p:cNvSpPr txBox="1"/>
          <p:nvPr/>
        </p:nvSpPr>
        <p:spPr>
          <a:xfrm>
            <a:off x="9095015" y="3788228"/>
            <a:ext cx="184731" cy="300082"/>
          </a:xfrm>
          <a:prstGeom prst="rect">
            <a:avLst/>
          </a:prstGeom>
          <a:noFill/>
        </p:spPr>
        <p:txBody>
          <a:bodyPr wrap="none" rtlCol="0">
            <a:spAutoFit/>
          </a:bodyPr>
          <a:lstStyle/>
          <a:p>
            <a:endParaRPr lang="en-US" sz="1350" dirty="0"/>
          </a:p>
        </p:txBody>
      </p:sp>
      <p:pic>
        <p:nvPicPr>
          <p:cNvPr id="6" name="Picture 5">
            <a:hlinkClick r:id="rId10"/>
            <a:extLst>
              <a:ext uri="{FF2B5EF4-FFF2-40B4-BE49-F238E27FC236}">
                <a16:creationId xmlns:a16="http://schemas.microsoft.com/office/drawing/2014/main" id="{A87A6723-195A-054A-BF7B-9601F2E9333F}"/>
              </a:ext>
            </a:extLst>
          </p:cNvPr>
          <p:cNvPicPr>
            <a:picLocks noChangeAspect="1"/>
          </p:cNvPicPr>
          <p:nvPr/>
        </p:nvPicPr>
        <p:blipFill>
          <a:blip r:embed="rId11"/>
          <a:stretch>
            <a:fillRect/>
          </a:stretch>
        </p:blipFill>
        <p:spPr>
          <a:xfrm>
            <a:off x="6048466" y="2208602"/>
            <a:ext cx="1329878" cy="1714500"/>
          </a:xfrm>
          <a:prstGeom prst="rect">
            <a:avLst/>
          </a:prstGeom>
        </p:spPr>
      </p:pic>
      <p:pic>
        <p:nvPicPr>
          <p:cNvPr id="9" name="Picture 8">
            <a:hlinkClick r:id="rId12"/>
            <a:extLst>
              <a:ext uri="{FF2B5EF4-FFF2-40B4-BE49-F238E27FC236}">
                <a16:creationId xmlns:a16="http://schemas.microsoft.com/office/drawing/2014/main" id="{209D9919-20A8-5B40-BCDF-33C0DAE8A12D}"/>
              </a:ext>
            </a:extLst>
          </p:cNvPr>
          <p:cNvPicPr>
            <a:picLocks noChangeAspect="1"/>
          </p:cNvPicPr>
          <p:nvPr/>
        </p:nvPicPr>
        <p:blipFill>
          <a:blip r:embed="rId13"/>
          <a:stretch>
            <a:fillRect/>
          </a:stretch>
        </p:blipFill>
        <p:spPr>
          <a:xfrm>
            <a:off x="7486912" y="2208602"/>
            <a:ext cx="1327673" cy="1714500"/>
          </a:xfrm>
          <a:prstGeom prst="rect">
            <a:avLst/>
          </a:prstGeom>
        </p:spPr>
      </p:pic>
      <p:pic>
        <p:nvPicPr>
          <p:cNvPr id="11" name="Picture 10">
            <a:hlinkClick r:id="rId14"/>
            <a:extLst>
              <a:ext uri="{FF2B5EF4-FFF2-40B4-BE49-F238E27FC236}">
                <a16:creationId xmlns:a16="http://schemas.microsoft.com/office/drawing/2014/main" id="{E1AB02BC-282C-CF49-BFCA-542E35658193}"/>
              </a:ext>
            </a:extLst>
          </p:cNvPr>
          <p:cNvPicPr>
            <a:picLocks noChangeAspect="1"/>
          </p:cNvPicPr>
          <p:nvPr/>
        </p:nvPicPr>
        <p:blipFill>
          <a:blip r:embed="rId15"/>
          <a:stretch>
            <a:fillRect/>
          </a:stretch>
        </p:blipFill>
        <p:spPr>
          <a:xfrm>
            <a:off x="7486914" y="3987592"/>
            <a:ext cx="1327672" cy="1714500"/>
          </a:xfrm>
          <a:prstGeom prst="rect">
            <a:avLst/>
          </a:prstGeom>
        </p:spPr>
      </p:pic>
      <p:pic>
        <p:nvPicPr>
          <p:cNvPr id="13" name="Picture 12">
            <a:hlinkClick r:id="rId16"/>
            <a:extLst>
              <a:ext uri="{FF2B5EF4-FFF2-40B4-BE49-F238E27FC236}">
                <a16:creationId xmlns:a16="http://schemas.microsoft.com/office/drawing/2014/main" id="{B165D56F-9701-F145-ACC5-A95F1A925958}"/>
              </a:ext>
            </a:extLst>
          </p:cNvPr>
          <p:cNvPicPr>
            <a:picLocks noChangeAspect="1"/>
          </p:cNvPicPr>
          <p:nvPr/>
        </p:nvPicPr>
        <p:blipFill>
          <a:blip r:embed="rId17"/>
          <a:stretch>
            <a:fillRect/>
          </a:stretch>
        </p:blipFill>
        <p:spPr>
          <a:xfrm>
            <a:off x="6069220" y="3979300"/>
            <a:ext cx="1301329" cy="1714500"/>
          </a:xfrm>
          <a:prstGeom prst="rect">
            <a:avLst/>
          </a:prstGeom>
        </p:spPr>
      </p:pic>
      <p:pic>
        <p:nvPicPr>
          <p:cNvPr id="14" name="Picture 13">
            <a:hlinkClick r:id="rId18"/>
            <a:extLst>
              <a:ext uri="{FF2B5EF4-FFF2-40B4-BE49-F238E27FC236}">
                <a16:creationId xmlns:a16="http://schemas.microsoft.com/office/drawing/2014/main" id="{5E57F696-B90D-D047-9457-2BA91B2382B0}"/>
              </a:ext>
            </a:extLst>
          </p:cNvPr>
          <p:cNvPicPr>
            <a:picLocks noChangeAspect="1"/>
          </p:cNvPicPr>
          <p:nvPr/>
        </p:nvPicPr>
        <p:blipFill>
          <a:blip r:embed="rId19"/>
          <a:stretch>
            <a:fillRect/>
          </a:stretch>
        </p:blipFill>
        <p:spPr>
          <a:xfrm>
            <a:off x="438707" y="2172373"/>
            <a:ext cx="1495044" cy="1495044"/>
          </a:xfrm>
          <a:prstGeom prst="rect">
            <a:avLst/>
          </a:prstGeom>
        </p:spPr>
      </p:pic>
      <p:pic>
        <p:nvPicPr>
          <p:cNvPr id="18" name="Picture 17">
            <a:hlinkClick r:id="rId20"/>
            <a:extLst>
              <a:ext uri="{FF2B5EF4-FFF2-40B4-BE49-F238E27FC236}">
                <a16:creationId xmlns:a16="http://schemas.microsoft.com/office/drawing/2014/main" id="{0812882F-F29C-D844-9199-6DE34702F61D}"/>
              </a:ext>
            </a:extLst>
          </p:cNvPr>
          <p:cNvPicPr>
            <a:picLocks noChangeAspect="1"/>
          </p:cNvPicPr>
          <p:nvPr/>
        </p:nvPicPr>
        <p:blipFill>
          <a:blip r:embed="rId21"/>
          <a:stretch>
            <a:fillRect/>
          </a:stretch>
        </p:blipFill>
        <p:spPr>
          <a:xfrm>
            <a:off x="2505164" y="3987592"/>
            <a:ext cx="1495044" cy="1495044"/>
          </a:xfrm>
          <a:prstGeom prst="rect">
            <a:avLst/>
          </a:prstGeom>
        </p:spPr>
      </p:pic>
      <p:pic>
        <p:nvPicPr>
          <p:cNvPr id="21" name="Picture 20">
            <a:hlinkClick r:id="rId22"/>
            <a:extLst>
              <a:ext uri="{FF2B5EF4-FFF2-40B4-BE49-F238E27FC236}">
                <a16:creationId xmlns:a16="http://schemas.microsoft.com/office/drawing/2014/main" id="{FA5B7546-62E2-C74A-A28A-5176707FED5E}"/>
              </a:ext>
            </a:extLst>
          </p:cNvPr>
          <p:cNvPicPr>
            <a:picLocks noChangeAspect="1"/>
          </p:cNvPicPr>
          <p:nvPr/>
        </p:nvPicPr>
        <p:blipFill>
          <a:blip r:embed="rId23"/>
          <a:stretch>
            <a:fillRect/>
          </a:stretch>
        </p:blipFill>
        <p:spPr>
          <a:xfrm>
            <a:off x="4229630" y="3987592"/>
            <a:ext cx="1495044" cy="1495044"/>
          </a:xfrm>
          <a:prstGeom prst="rect">
            <a:avLst/>
          </a:prstGeom>
        </p:spPr>
      </p:pic>
    </p:spTree>
    <p:extLst>
      <p:ext uri="{BB962C8B-B14F-4D97-AF65-F5344CB8AC3E}">
        <p14:creationId xmlns:p14="http://schemas.microsoft.com/office/powerpoint/2010/main" val="24076716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254980-4233-9F44-8F94-276CE02CA14E}"/>
              </a:ext>
            </a:extLst>
          </p:cNvPr>
          <p:cNvSpPr/>
          <p:nvPr/>
        </p:nvSpPr>
        <p:spPr>
          <a:xfrm>
            <a:off x="1713333" y="5421814"/>
            <a:ext cx="5769913" cy="369332"/>
          </a:xfrm>
          <a:prstGeom prst="rect">
            <a:avLst/>
          </a:prstGeom>
        </p:spPr>
        <p:txBody>
          <a:bodyPr wrap="none">
            <a:spAutoFit/>
          </a:bodyPr>
          <a:lstStyle/>
          <a:p>
            <a:r>
              <a:rPr lang="en-US" dirty="0">
                <a:solidFill>
                  <a:srgbClr val="96BB32"/>
                </a:solidFill>
                <a:hlinkClick r:id="rId2">
                  <a:extLst>
                    <a:ext uri="{A12FA001-AC4F-418D-AE19-62706E023703}">
                      <ahyp:hlinkClr xmlns:ahyp="http://schemas.microsoft.com/office/drawing/2018/hyperlinkcolor" val="tx"/>
                    </a:ext>
                  </a:extLst>
                </a:hlinkClick>
              </a:rPr>
              <a:t>https://</a:t>
            </a:r>
            <a:r>
              <a:rPr lang="en-US" dirty="0" err="1">
                <a:solidFill>
                  <a:srgbClr val="96BB32"/>
                </a:solidFill>
                <a:hlinkClick r:id="rId2">
                  <a:extLst>
                    <a:ext uri="{A12FA001-AC4F-418D-AE19-62706E023703}">
                      <ahyp:hlinkClr xmlns:ahyp="http://schemas.microsoft.com/office/drawing/2018/hyperlinkcolor" val="tx"/>
                    </a:ext>
                  </a:extLst>
                </a:hlinkClick>
              </a:rPr>
              <a:t>www.teacherspayteachers.com</a:t>
            </a:r>
            <a:r>
              <a:rPr lang="en-US" dirty="0">
                <a:solidFill>
                  <a:srgbClr val="96BB32"/>
                </a:solidFill>
                <a:hlinkClick r:id="rId2">
                  <a:extLst>
                    <a:ext uri="{A12FA001-AC4F-418D-AE19-62706E023703}">
                      <ahyp:hlinkClr xmlns:ahyp="http://schemas.microsoft.com/office/drawing/2018/hyperlinkcolor" val="tx"/>
                    </a:ext>
                  </a:extLst>
                </a:hlinkClick>
              </a:rPr>
              <a:t>/Store/Miss-</a:t>
            </a:r>
            <a:r>
              <a:rPr lang="en-US" dirty="0" err="1">
                <a:solidFill>
                  <a:srgbClr val="96BB32"/>
                </a:solidFill>
                <a:hlinkClick r:id="rId2">
                  <a:extLst>
                    <a:ext uri="{A12FA001-AC4F-418D-AE19-62706E023703}">
                      <ahyp:hlinkClr xmlns:ahyp="http://schemas.microsoft.com/office/drawing/2018/hyperlinkcolor" val="tx"/>
                    </a:ext>
                  </a:extLst>
                </a:hlinkClick>
              </a:rPr>
              <a:t>Bs</a:t>
            </a:r>
            <a:r>
              <a:rPr lang="en-US" dirty="0">
                <a:solidFill>
                  <a:srgbClr val="96BB32"/>
                </a:solidFill>
                <a:hlinkClick r:id="rId2">
                  <a:extLst>
                    <a:ext uri="{A12FA001-AC4F-418D-AE19-62706E023703}">
                      <ahyp:hlinkClr xmlns:ahyp="http://schemas.microsoft.com/office/drawing/2018/hyperlinkcolor" val="tx"/>
                    </a:ext>
                  </a:extLst>
                </a:hlinkClick>
              </a:rPr>
              <a:t>-Shop</a:t>
            </a:r>
            <a:endParaRPr lang="en-US" dirty="0">
              <a:solidFill>
                <a:srgbClr val="96BB32"/>
              </a:solidFill>
            </a:endParaRPr>
          </a:p>
        </p:txBody>
      </p:sp>
      <p:pic>
        <p:nvPicPr>
          <p:cNvPr id="5" name="Picture 4" descr="A screenshot of a cell phone&#10;&#10;Description automatically generated">
            <a:hlinkClick r:id="rId2"/>
            <a:extLst>
              <a:ext uri="{FF2B5EF4-FFF2-40B4-BE49-F238E27FC236}">
                <a16:creationId xmlns:a16="http://schemas.microsoft.com/office/drawing/2014/main" id="{71A2CAC8-EF67-6847-8258-5FEBC036967E}"/>
              </a:ext>
            </a:extLst>
          </p:cNvPr>
          <p:cNvPicPr>
            <a:picLocks noChangeAspect="1"/>
          </p:cNvPicPr>
          <p:nvPr/>
        </p:nvPicPr>
        <p:blipFill rotWithShape="1">
          <a:blip r:embed="rId3"/>
          <a:srcRect l="481" t="2395" r="481"/>
          <a:stretch/>
        </p:blipFill>
        <p:spPr>
          <a:xfrm>
            <a:off x="0" y="921404"/>
            <a:ext cx="9144000" cy="4316266"/>
          </a:xfrm>
          <a:prstGeom prst="rect">
            <a:avLst/>
          </a:prstGeom>
        </p:spPr>
      </p:pic>
    </p:spTree>
    <p:extLst>
      <p:ext uri="{BB962C8B-B14F-4D97-AF65-F5344CB8AC3E}">
        <p14:creationId xmlns:p14="http://schemas.microsoft.com/office/powerpoint/2010/main" val="15365964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044E0-52D2-F84E-980B-1DB5AF99CFE2}"/>
              </a:ext>
            </a:extLst>
          </p:cNvPr>
          <p:cNvSpPr txBox="1">
            <a:spLocks/>
          </p:cNvSpPr>
          <p:nvPr/>
        </p:nvSpPr>
        <p:spPr>
          <a:xfrm>
            <a:off x="799631" y="542109"/>
            <a:ext cx="7773338" cy="1197133"/>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b="1" dirty="0"/>
              <a:t>Terms of Use &amp; Credits </a:t>
            </a:r>
          </a:p>
        </p:txBody>
      </p:sp>
      <p:sp>
        <p:nvSpPr>
          <p:cNvPr id="3" name="TextBox 2">
            <a:extLst>
              <a:ext uri="{FF2B5EF4-FFF2-40B4-BE49-F238E27FC236}">
                <a16:creationId xmlns:a16="http://schemas.microsoft.com/office/drawing/2014/main" id="{9C3B7B6C-6499-194C-AAAB-EDCC9557DFEA}"/>
              </a:ext>
            </a:extLst>
          </p:cNvPr>
          <p:cNvSpPr txBox="1"/>
          <p:nvPr/>
        </p:nvSpPr>
        <p:spPr>
          <a:xfrm>
            <a:off x="535780" y="4193573"/>
            <a:ext cx="7816283" cy="71558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350" dirty="0"/>
              <a:t>All other images in products and on cover art (thumbnail images) were found in the public domain. The public domain consists of all the creative works to which no exclusive intellectual property rights apply. Those rights may have expired, been forfeited, expressly waived, or may be inapplicable.</a:t>
            </a:r>
          </a:p>
        </p:txBody>
      </p:sp>
      <p:sp>
        <p:nvSpPr>
          <p:cNvPr id="4" name="TextBox 3">
            <a:extLst>
              <a:ext uri="{FF2B5EF4-FFF2-40B4-BE49-F238E27FC236}">
                <a16:creationId xmlns:a16="http://schemas.microsoft.com/office/drawing/2014/main" id="{6B4B456C-3C00-3449-AF28-A38C3036ADD2}"/>
              </a:ext>
            </a:extLst>
          </p:cNvPr>
          <p:cNvSpPr txBox="1"/>
          <p:nvPr/>
        </p:nvSpPr>
        <p:spPr>
          <a:xfrm>
            <a:off x="724856" y="1419830"/>
            <a:ext cx="7922888" cy="1546577"/>
          </a:xfrm>
          <a:prstGeom prst="rect">
            <a:avLst/>
          </a:prstGeom>
          <a:noFill/>
        </p:spPr>
        <p:txBody>
          <a:bodyPr wrap="square" rtlCol="0">
            <a:spAutoFit/>
          </a:bodyPr>
          <a:lstStyle/>
          <a:p>
            <a:r>
              <a:rPr lang="en-US" sz="1350" dirty="0"/>
              <a:t>By downloading this product you are given permission for classroom and personal use only. You may alter and modify this work for your own use, but please do not share, sell, or post online.</a:t>
            </a:r>
          </a:p>
          <a:p>
            <a:endParaRPr lang="en-US" sz="1350" dirty="0"/>
          </a:p>
          <a:p>
            <a:r>
              <a:rPr lang="en-US" sz="1350" dirty="0"/>
              <a:t>Please consider rating this resource. Your ratings earn you </a:t>
            </a:r>
            <a:r>
              <a:rPr lang="en-US" sz="1350" dirty="0" err="1"/>
              <a:t>TpT</a:t>
            </a:r>
            <a:r>
              <a:rPr lang="en-US" sz="1350" dirty="0"/>
              <a:t> credits to apply discounts towards future purchases. Use the link to go to the  “My Purchases” tab and rate any products you have downloaded. Note that there is a separate “paid downloads” and “free downloads” tab.  </a:t>
            </a:r>
            <a:r>
              <a:rPr lang="en-US" sz="1350" dirty="0">
                <a:hlinkClick r:id="rId2"/>
              </a:rPr>
              <a:t>https://www.teacherspayteachers.com/My-Purchases</a:t>
            </a:r>
            <a:endParaRPr lang="en-US" sz="1350" dirty="0"/>
          </a:p>
        </p:txBody>
      </p:sp>
      <p:sp>
        <p:nvSpPr>
          <p:cNvPr id="5" name="Rectangle 4">
            <a:extLst>
              <a:ext uri="{FF2B5EF4-FFF2-40B4-BE49-F238E27FC236}">
                <a16:creationId xmlns:a16="http://schemas.microsoft.com/office/drawing/2014/main" id="{9DAF1D9D-9373-984E-9775-D069352E0A2C}"/>
              </a:ext>
            </a:extLst>
          </p:cNvPr>
          <p:cNvSpPr/>
          <p:nvPr/>
        </p:nvSpPr>
        <p:spPr>
          <a:xfrm>
            <a:off x="535780" y="5150794"/>
            <a:ext cx="7816283" cy="5078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1350" dirty="0"/>
              <a:t>Screenshots that are taken from Adobe CC Suite, Microsoft Office Suite, iMovie, and Scratch are in compliance with Fair Use guidelines. </a:t>
            </a:r>
          </a:p>
        </p:txBody>
      </p:sp>
      <p:sp>
        <p:nvSpPr>
          <p:cNvPr id="6" name="TextBox 5">
            <a:extLst>
              <a:ext uri="{FF2B5EF4-FFF2-40B4-BE49-F238E27FC236}">
                <a16:creationId xmlns:a16="http://schemas.microsoft.com/office/drawing/2014/main" id="{E4CE0897-7E75-6344-A17D-00EDA8EE82AC}"/>
              </a:ext>
            </a:extLst>
          </p:cNvPr>
          <p:cNvSpPr txBox="1"/>
          <p:nvPr/>
        </p:nvSpPr>
        <p:spPr>
          <a:xfrm>
            <a:off x="535780" y="3459295"/>
            <a:ext cx="7816283" cy="5078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350" dirty="0"/>
              <a:t>Cover art from </a:t>
            </a:r>
            <a:r>
              <a:rPr lang="en-US" sz="1350" i="1" dirty="0"/>
              <a:t>Tangerine</a:t>
            </a:r>
            <a:r>
              <a:rPr lang="en-US" sz="1350" dirty="0"/>
              <a:t> by Edward Bloor. Copyright ©1997 by Edward Bloor. Reprinted by permission of Houghton Mifflin Harcourt Publishing Company. All rights reserved.</a:t>
            </a:r>
          </a:p>
        </p:txBody>
      </p:sp>
    </p:spTree>
    <p:extLst>
      <p:ext uri="{BB962C8B-B14F-4D97-AF65-F5344CB8AC3E}">
        <p14:creationId xmlns:p14="http://schemas.microsoft.com/office/powerpoint/2010/main" val="1115482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C3C9A3-0391-A14F-A9B2-624C5211E1A0}"/>
              </a:ext>
            </a:extLst>
          </p:cNvPr>
          <p:cNvPicPr>
            <a:picLocks noChangeAspect="1"/>
          </p:cNvPicPr>
          <p:nvPr/>
        </p:nvPicPr>
        <p:blipFill>
          <a:blip r:embed="rId2"/>
          <a:stretch>
            <a:fillRect/>
          </a:stretch>
        </p:blipFill>
        <p:spPr>
          <a:xfrm>
            <a:off x="450850" y="4125463"/>
            <a:ext cx="5194300" cy="1422400"/>
          </a:xfrm>
          <a:prstGeom prst="rect">
            <a:avLst/>
          </a:prstGeom>
        </p:spPr>
      </p:pic>
      <p:sp>
        <p:nvSpPr>
          <p:cNvPr id="6" name="Rectangle 5">
            <a:extLst>
              <a:ext uri="{FF2B5EF4-FFF2-40B4-BE49-F238E27FC236}">
                <a16:creationId xmlns:a16="http://schemas.microsoft.com/office/drawing/2014/main" id="{668DB58E-8196-A645-9C00-8402AD1E6B6C}"/>
              </a:ext>
            </a:extLst>
          </p:cNvPr>
          <p:cNvSpPr/>
          <p:nvPr/>
        </p:nvSpPr>
        <p:spPr>
          <a:xfrm>
            <a:off x="2823722" y="446094"/>
            <a:ext cx="3677995" cy="584775"/>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r>
              <a:rPr lang="en-US" sz="3200" dirty="0"/>
              <a:t>Bring in these sprites</a:t>
            </a:r>
          </a:p>
        </p:txBody>
      </p:sp>
      <p:sp>
        <p:nvSpPr>
          <p:cNvPr id="8" name="Rectangle 7">
            <a:extLst>
              <a:ext uri="{FF2B5EF4-FFF2-40B4-BE49-F238E27FC236}">
                <a16:creationId xmlns:a16="http://schemas.microsoft.com/office/drawing/2014/main" id="{5616B5A9-3471-D14B-8F4C-1F26EAC66219}"/>
              </a:ext>
            </a:extLst>
          </p:cNvPr>
          <p:cNvSpPr/>
          <p:nvPr/>
        </p:nvSpPr>
        <p:spPr>
          <a:xfrm>
            <a:off x="450850" y="3115605"/>
            <a:ext cx="5194300"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Resize them so that the lightning looks like it could come from the wizard’s hand and so that the jellyfish looks proportional to the wizard</a:t>
            </a:r>
          </a:p>
        </p:txBody>
      </p:sp>
      <p:sp>
        <p:nvSpPr>
          <p:cNvPr id="9" name="Oval 8">
            <a:extLst>
              <a:ext uri="{FF2B5EF4-FFF2-40B4-BE49-F238E27FC236}">
                <a16:creationId xmlns:a16="http://schemas.microsoft.com/office/drawing/2014/main" id="{9427ADBD-2104-2046-91A4-EC63F7C506B6}"/>
              </a:ext>
            </a:extLst>
          </p:cNvPr>
          <p:cNvSpPr/>
          <p:nvPr/>
        </p:nvSpPr>
        <p:spPr>
          <a:xfrm>
            <a:off x="2239516" y="4815643"/>
            <a:ext cx="1554718" cy="63334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0E5C8C3-65AC-D64F-8A29-F9AA2A42DE76}"/>
              </a:ext>
            </a:extLst>
          </p:cNvPr>
          <p:cNvPicPr>
            <a:picLocks noChangeAspect="1"/>
          </p:cNvPicPr>
          <p:nvPr/>
        </p:nvPicPr>
        <p:blipFill>
          <a:blip r:embed="rId3"/>
          <a:stretch>
            <a:fillRect/>
          </a:stretch>
        </p:blipFill>
        <p:spPr>
          <a:xfrm>
            <a:off x="2593955" y="1431924"/>
            <a:ext cx="1169561" cy="1294552"/>
          </a:xfrm>
          <a:prstGeom prst="rect">
            <a:avLst/>
          </a:prstGeom>
        </p:spPr>
      </p:pic>
      <p:pic>
        <p:nvPicPr>
          <p:cNvPr id="14" name="Picture 13">
            <a:extLst>
              <a:ext uri="{FF2B5EF4-FFF2-40B4-BE49-F238E27FC236}">
                <a16:creationId xmlns:a16="http://schemas.microsoft.com/office/drawing/2014/main" id="{43C08074-AF05-3D40-AF49-FF527C3D5CBA}"/>
              </a:ext>
            </a:extLst>
          </p:cNvPr>
          <p:cNvPicPr>
            <a:picLocks noChangeAspect="1"/>
          </p:cNvPicPr>
          <p:nvPr/>
        </p:nvPicPr>
        <p:blipFill>
          <a:blip r:embed="rId4"/>
          <a:stretch>
            <a:fillRect/>
          </a:stretch>
        </p:blipFill>
        <p:spPr>
          <a:xfrm>
            <a:off x="4058635" y="1416642"/>
            <a:ext cx="1026730" cy="1332948"/>
          </a:xfrm>
          <a:prstGeom prst="rect">
            <a:avLst/>
          </a:prstGeom>
        </p:spPr>
      </p:pic>
      <p:pic>
        <p:nvPicPr>
          <p:cNvPr id="15" name="Picture 14">
            <a:extLst>
              <a:ext uri="{FF2B5EF4-FFF2-40B4-BE49-F238E27FC236}">
                <a16:creationId xmlns:a16="http://schemas.microsoft.com/office/drawing/2014/main" id="{4C98231A-8AAE-B243-A94D-08542313DF79}"/>
              </a:ext>
            </a:extLst>
          </p:cNvPr>
          <p:cNvPicPr>
            <a:picLocks noChangeAspect="1"/>
          </p:cNvPicPr>
          <p:nvPr/>
        </p:nvPicPr>
        <p:blipFill>
          <a:blip r:embed="rId5"/>
          <a:stretch>
            <a:fillRect/>
          </a:stretch>
        </p:blipFill>
        <p:spPr>
          <a:xfrm>
            <a:off x="5380484" y="1415230"/>
            <a:ext cx="1121233" cy="1334360"/>
          </a:xfrm>
          <a:prstGeom prst="rect">
            <a:avLst/>
          </a:prstGeom>
        </p:spPr>
      </p:pic>
      <p:sp>
        <p:nvSpPr>
          <p:cNvPr id="16" name="Oval 15">
            <a:extLst>
              <a:ext uri="{FF2B5EF4-FFF2-40B4-BE49-F238E27FC236}">
                <a16:creationId xmlns:a16="http://schemas.microsoft.com/office/drawing/2014/main" id="{626B415C-8DDC-934C-B426-D60B24A5BFCD}"/>
              </a:ext>
            </a:extLst>
          </p:cNvPr>
          <p:cNvSpPr/>
          <p:nvPr/>
        </p:nvSpPr>
        <p:spPr>
          <a:xfrm>
            <a:off x="3856485" y="4815643"/>
            <a:ext cx="1788666" cy="63334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B91F2F71-F527-BA4F-8130-191808508890}"/>
              </a:ext>
            </a:extLst>
          </p:cNvPr>
          <p:cNvCxnSpPr>
            <a:cxnSpLocks/>
          </p:cNvCxnSpPr>
          <p:nvPr/>
        </p:nvCxnSpPr>
        <p:spPr>
          <a:xfrm flipV="1">
            <a:off x="4550979" y="5477092"/>
            <a:ext cx="306636" cy="910049"/>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1851A54-B642-3749-AF65-18A12C337625}"/>
              </a:ext>
            </a:extLst>
          </p:cNvPr>
          <p:cNvSpPr/>
          <p:nvPr/>
        </p:nvSpPr>
        <p:spPr>
          <a:xfrm>
            <a:off x="1801865" y="6088456"/>
            <a:ext cx="4873332"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000" dirty="0"/>
              <a:t>For the </a:t>
            </a:r>
            <a:r>
              <a:rPr lang="en-US" sz="2000" b="1" dirty="0"/>
              <a:t>lightning</a:t>
            </a:r>
            <a:r>
              <a:rPr lang="en-US" sz="2000" dirty="0"/>
              <a:t>, change the direction to 0</a:t>
            </a:r>
          </a:p>
        </p:txBody>
      </p:sp>
      <p:pic>
        <p:nvPicPr>
          <p:cNvPr id="3" name="Picture 2">
            <a:extLst>
              <a:ext uri="{FF2B5EF4-FFF2-40B4-BE49-F238E27FC236}">
                <a16:creationId xmlns:a16="http://schemas.microsoft.com/office/drawing/2014/main" id="{04523EF6-1026-6A44-94D6-86E7D75C317A}"/>
              </a:ext>
            </a:extLst>
          </p:cNvPr>
          <p:cNvPicPr>
            <a:picLocks noChangeAspect="1"/>
          </p:cNvPicPr>
          <p:nvPr/>
        </p:nvPicPr>
        <p:blipFill>
          <a:blip r:embed="rId6"/>
          <a:stretch>
            <a:fillRect/>
          </a:stretch>
        </p:blipFill>
        <p:spPr>
          <a:xfrm>
            <a:off x="5852524" y="3347248"/>
            <a:ext cx="3005160" cy="2044974"/>
          </a:xfrm>
          <a:prstGeom prst="rect">
            <a:avLst/>
          </a:prstGeom>
        </p:spPr>
      </p:pic>
    </p:spTree>
    <p:extLst>
      <p:ext uri="{BB962C8B-B14F-4D97-AF65-F5344CB8AC3E}">
        <p14:creationId xmlns:p14="http://schemas.microsoft.com/office/powerpoint/2010/main" val="1387719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1713FF-801F-1048-A12E-638B8E2AB98B}"/>
              </a:ext>
            </a:extLst>
          </p:cNvPr>
          <p:cNvPicPr>
            <a:picLocks noChangeAspect="1"/>
          </p:cNvPicPr>
          <p:nvPr/>
        </p:nvPicPr>
        <p:blipFill>
          <a:blip r:embed="rId2"/>
          <a:stretch>
            <a:fillRect/>
          </a:stretch>
        </p:blipFill>
        <p:spPr>
          <a:xfrm>
            <a:off x="3305251" y="1685508"/>
            <a:ext cx="5402250" cy="3874464"/>
          </a:xfrm>
          <a:prstGeom prst="rect">
            <a:avLst/>
          </a:prstGeom>
          <a:ln>
            <a:solidFill>
              <a:srgbClr val="00B0F0"/>
            </a:solidFill>
          </a:ln>
        </p:spPr>
      </p:pic>
      <p:cxnSp>
        <p:nvCxnSpPr>
          <p:cNvPr id="24" name="Straight Arrow Connector 23"/>
          <p:cNvCxnSpPr>
            <a:cxnSpLocks/>
          </p:cNvCxnSpPr>
          <p:nvPr/>
        </p:nvCxnSpPr>
        <p:spPr>
          <a:xfrm>
            <a:off x="2947015" y="3523257"/>
            <a:ext cx="559810" cy="99483"/>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8024D9B-0647-FC4E-8D1A-B5D33150ED92}"/>
              </a:ext>
            </a:extLst>
          </p:cNvPr>
          <p:cNvSpPr/>
          <p:nvPr/>
        </p:nvSpPr>
        <p:spPr>
          <a:xfrm>
            <a:off x="774205" y="490629"/>
            <a:ext cx="7908703" cy="584775"/>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r>
              <a:rPr lang="en-US" sz="3200" dirty="0"/>
              <a:t>Program the wizard’s trigger and start position</a:t>
            </a:r>
          </a:p>
        </p:txBody>
      </p:sp>
      <p:pic>
        <p:nvPicPr>
          <p:cNvPr id="15" name="Picture 14">
            <a:extLst>
              <a:ext uri="{FF2B5EF4-FFF2-40B4-BE49-F238E27FC236}">
                <a16:creationId xmlns:a16="http://schemas.microsoft.com/office/drawing/2014/main" id="{88E57C28-14A6-F042-A36D-252F8C561394}"/>
              </a:ext>
            </a:extLst>
          </p:cNvPr>
          <p:cNvPicPr>
            <a:picLocks noChangeAspect="1"/>
          </p:cNvPicPr>
          <p:nvPr/>
        </p:nvPicPr>
        <p:blipFill>
          <a:blip r:embed="rId3"/>
          <a:stretch>
            <a:fillRect/>
          </a:stretch>
        </p:blipFill>
        <p:spPr>
          <a:xfrm>
            <a:off x="1319126" y="1406409"/>
            <a:ext cx="1169561" cy="1294552"/>
          </a:xfrm>
          <a:prstGeom prst="rect">
            <a:avLst/>
          </a:prstGeom>
        </p:spPr>
      </p:pic>
      <p:sp>
        <p:nvSpPr>
          <p:cNvPr id="20" name="Rectangle 19"/>
          <p:cNvSpPr/>
          <p:nvPr/>
        </p:nvSpPr>
        <p:spPr>
          <a:xfrm>
            <a:off x="460464" y="3075057"/>
            <a:ext cx="2486552"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Choose the costume where he is pointing</a:t>
            </a:r>
          </a:p>
        </p:txBody>
      </p:sp>
      <p:cxnSp>
        <p:nvCxnSpPr>
          <p:cNvPr id="19" name="Straight Arrow Connector 18">
            <a:extLst>
              <a:ext uri="{FF2B5EF4-FFF2-40B4-BE49-F238E27FC236}">
                <a16:creationId xmlns:a16="http://schemas.microsoft.com/office/drawing/2014/main" id="{57875011-E4E4-3642-A3C7-5B0EFDCFCA8F}"/>
              </a:ext>
            </a:extLst>
          </p:cNvPr>
          <p:cNvCxnSpPr>
            <a:cxnSpLocks/>
          </p:cNvCxnSpPr>
          <p:nvPr/>
        </p:nvCxnSpPr>
        <p:spPr>
          <a:xfrm flipV="1">
            <a:off x="3025345" y="4656636"/>
            <a:ext cx="559810" cy="693959"/>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6D8C1859-7A1C-3544-BD34-B991921E0270}"/>
              </a:ext>
            </a:extLst>
          </p:cNvPr>
          <p:cNvSpPr/>
          <p:nvPr/>
        </p:nvSpPr>
        <p:spPr>
          <a:xfrm>
            <a:off x="1681282" y="5128026"/>
            <a:ext cx="2688125" cy="150810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Position him on the left side before dragging in this position code </a:t>
            </a:r>
          </a:p>
          <a:p>
            <a:pPr algn="ctr"/>
            <a:r>
              <a:rPr lang="en-US" sz="1600" dirty="0"/>
              <a:t>(the coordinates will already be there for you)</a:t>
            </a:r>
          </a:p>
        </p:txBody>
      </p:sp>
    </p:spTree>
    <p:extLst>
      <p:ext uri="{BB962C8B-B14F-4D97-AF65-F5344CB8AC3E}">
        <p14:creationId xmlns:p14="http://schemas.microsoft.com/office/powerpoint/2010/main" val="56726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dissolv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par>
                                <p:cTn id="16" presetID="9"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Rectangle 22"/>
          <p:cNvSpPr/>
          <p:nvPr/>
        </p:nvSpPr>
        <p:spPr>
          <a:xfrm>
            <a:off x="2614543" y="1488781"/>
            <a:ext cx="4915255"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We have a command to </a:t>
            </a:r>
            <a:r>
              <a:rPr lang="en-US" sz="2000" b="1" dirty="0"/>
              <a:t>set his y-coordinate</a:t>
            </a:r>
            <a:r>
              <a:rPr lang="en-US" sz="2000" dirty="0"/>
              <a:t>. We can add the operator </a:t>
            </a:r>
            <a:r>
              <a:rPr lang="en-US" sz="2000" b="1" dirty="0"/>
              <a:t>mouse y</a:t>
            </a:r>
            <a:r>
              <a:rPr lang="en-US" sz="2000" dirty="0"/>
              <a:t>. </a:t>
            </a:r>
          </a:p>
        </p:txBody>
      </p:sp>
      <p:sp>
        <p:nvSpPr>
          <p:cNvPr id="13" name="Rectangle 12">
            <a:extLst>
              <a:ext uri="{FF2B5EF4-FFF2-40B4-BE49-F238E27FC236}">
                <a16:creationId xmlns:a16="http://schemas.microsoft.com/office/drawing/2014/main" id="{C8024D9B-0647-FC4E-8D1A-B5D33150ED92}"/>
              </a:ext>
            </a:extLst>
          </p:cNvPr>
          <p:cNvSpPr/>
          <p:nvPr/>
        </p:nvSpPr>
        <p:spPr>
          <a:xfrm>
            <a:off x="1590928" y="364073"/>
            <a:ext cx="5938870" cy="584775"/>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r>
              <a:rPr lang="en-US" sz="3200" dirty="0"/>
              <a:t>Make the wizard follow the mouse</a:t>
            </a:r>
          </a:p>
        </p:txBody>
      </p:sp>
      <p:pic>
        <p:nvPicPr>
          <p:cNvPr id="15" name="Picture 14">
            <a:extLst>
              <a:ext uri="{FF2B5EF4-FFF2-40B4-BE49-F238E27FC236}">
                <a16:creationId xmlns:a16="http://schemas.microsoft.com/office/drawing/2014/main" id="{88E57C28-14A6-F042-A36D-252F8C561394}"/>
              </a:ext>
            </a:extLst>
          </p:cNvPr>
          <p:cNvPicPr>
            <a:picLocks noChangeAspect="1"/>
          </p:cNvPicPr>
          <p:nvPr/>
        </p:nvPicPr>
        <p:blipFill>
          <a:blip r:embed="rId2"/>
          <a:stretch>
            <a:fillRect/>
          </a:stretch>
        </p:blipFill>
        <p:spPr>
          <a:xfrm>
            <a:off x="1307489" y="1195448"/>
            <a:ext cx="1169561" cy="1294552"/>
          </a:xfrm>
          <a:prstGeom prst="rect">
            <a:avLst/>
          </a:prstGeom>
        </p:spPr>
      </p:pic>
      <p:pic>
        <p:nvPicPr>
          <p:cNvPr id="4" name="Picture 3">
            <a:extLst>
              <a:ext uri="{FF2B5EF4-FFF2-40B4-BE49-F238E27FC236}">
                <a16:creationId xmlns:a16="http://schemas.microsoft.com/office/drawing/2014/main" id="{F980E0E6-8599-1B49-8B29-766C8DF5D2A8}"/>
              </a:ext>
            </a:extLst>
          </p:cNvPr>
          <p:cNvPicPr>
            <a:picLocks noChangeAspect="1"/>
          </p:cNvPicPr>
          <p:nvPr/>
        </p:nvPicPr>
        <p:blipFill>
          <a:blip r:embed="rId3"/>
          <a:stretch>
            <a:fillRect/>
          </a:stretch>
        </p:blipFill>
        <p:spPr>
          <a:xfrm>
            <a:off x="1590928" y="2647618"/>
            <a:ext cx="6108700" cy="2768600"/>
          </a:xfrm>
          <a:prstGeom prst="rect">
            <a:avLst/>
          </a:prstGeom>
          <a:ln>
            <a:solidFill>
              <a:srgbClr val="00B0F0"/>
            </a:solidFill>
          </a:ln>
        </p:spPr>
      </p:pic>
      <p:cxnSp>
        <p:nvCxnSpPr>
          <p:cNvPr id="24" name="Straight Arrow Connector 23"/>
          <p:cNvCxnSpPr>
            <a:cxnSpLocks/>
          </p:cNvCxnSpPr>
          <p:nvPr/>
        </p:nvCxnSpPr>
        <p:spPr>
          <a:xfrm>
            <a:off x="3120758" y="4327961"/>
            <a:ext cx="2588666"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920F60D0-E37E-B248-892C-32AA597F9F2C}"/>
              </a:ext>
            </a:extLst>
          </p:cNvPr>
          <p:cNvGrpSpPr/>
          <p:nvPr/>
        </p:nvGrpSpPr>
        <p:grpSpPr>
          <a:xfrm>
            <a:off x="6440181" y="4563198"/>
            <a:ext cx="1810845" cy="1485445"/>
            <a:chOff x="6451818" y="4916015"/>
            <a:chExt cx="1810845" cy="1485445"/>
          </a:xfrm>
        </p:grpSpPr>
        <p:pic>
          <p:nvPicPr>
            <p:cNvPr id="7" name="Picture 6">
              <a:extLst>
                <a:ext uri="{FF2B5EF4-FFF2-40B4-BE49-F238E27FC236}">
                  <a16:creationId xmlns:a16="http://schemas.microsoft.com/office/drawing/2014/main" id="{CD72F53D-4204-B141-B86B-1AC4B2E2CF6F}"/>
                </a:ext>
              </a:extLst>
            </p:cNvPr>
            <p:cNvPicPr>
              <a:picLocks noChangeAspect="1"/>
            </p:cNvPicPr>
            <p:nvPr/>
          </p:nvPicPr>
          <p:blipFill>
            <a:blip r:embed="rId4"/>
            <a:stretch>
              <a:fillRect/>
            </a:stretch>
          </p:blipFill>
          <p:spPr>
            <a:xfrm>
              <a:off x="6598963" y="5614060"/>
              <a:ext cx="1663700" cy="787400"/>
            </a:xfrm>
            <a:prstGeom prst="rect">
              <a:avLst/>
            </a:prstGeom>
            <a:ln>
              <a:solidFill>
                <a:srgbClr val="00B0F0"/>
              </a:solidFill>
            </a:ln>
          </p:spPr>
        </p:pic>
        <p:cxnSp>
          <p:nvCxnSpPr>
            <p:cNvPr id="16" name="Straight Arrow Connector 15">
              <a:extLst>
                <a:ext uri="{FF2B5EF4-FFF2-40B4-BE49-F238E27FC236}">
                  <a16:creationId xmlns:a16="http://schemas.microsoft.com/office/drawing/2014/main" id="{ACEF062F-98E1-0E4D-9F70-6A2C51410F31}"/>
                </a:ext>
              </a:extLst>
            </p:cNvPr>
            <p:cNvCxnSpPr>
              <a:cxnSpLocks/>
            </p:cNvCxnSpPr>
            <p:nvPr/>
          </p:nvCxnSpPr>
          <p:spPr>
            <a:xfrm>
              <a:off x="6451818" y="4916015"/>
              <a:ext cx="716237" cy="632425"/>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2E04675B-4775-1B41-8F1C-9B074F2C8913}"/>
              </a:ext>
            </a:extLst>
          </p:cNvPr>
          <p:cNvSpPr/>
          <p:nvPr/>
        </p:nvSpPr>
        <p:spPr>
          <a:xfrm>
            <a:off x="268014" y="6119458"/>
            <a:ext cx="8607971"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This is saying his y-coordinate should always copy the y-coordinate of your mouse</a:t>
            </a:r>
          </a:p>
        </p:txBody>
      </p:sp>
    </p:spTree>
    <p:extLst>
      <p:ext uri="{BB962C8B-B14F-4D97-AF65-F5344CB8AC3E}">
        <p14:creationId xmlns:p14="http://schemas.microsoft.com/office/powerpoint/2010/main" val="135783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8936CF-73C3-B44E-86A2-017A69292D18}"/>
              </a:ext>
            </a:extLst>
          </p:cNvPr>
          <p:cNvPicPr>
            <a:picLocks noChangeAspect="1"/>
          </p:cNvPicPr>
          <p:nvPr/>
        </p:nvPicPr>
        <p:blipFill>
          <a:blip r:embed="rId2"/>
          <a:stretch>
            <a:fillRect/>
          </a:stretch>
        </p:blipFill>
        <p:spPr>
          <a:xfrm>
            <a:off x="3431365" y="1504301"/>
            <a:ext cx="5321300" cy="4838700"/>
          </a:xfrm>
          <a:prstGeom prst="rect">
            <a:avLst/>
          </a:prstGeom>
          <a:ln>
            <a:solidFill>
              <a:srgbClr val="00B0F0"/>
            </a:solidFill>
          </a:ln>
        </p:spPr>
      </p:pic>
      <p:sp>
        <p:nvSpPr>
          <p:cNvPr id="23" name="Rectangle 22"/>
          <p:cNvSpPr/>
          <p:nvPr/>
        </p:nvSpPr>
        <p:spPr>
          <a:xfrm>
            <a:off x="198291" y="2385055"/>
            <a:ext cx="4915255"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He is stuck up next to your flag because that’s where your mouse was when you clicked… </a:t>
            </a:r>
            <a:r>
              <a:rPr lang="en-US" sz="2000" b="1" dirty="0"/>
              <a:t>what do we need to add?</a:t>
            </a:r>
          </a:p>
        </p:txBody>
      </p:sp>
      <p:sp>
        <p:nvSpPr>
          <p:cNvPr id="13" name="Rectangle 12">
            <a:extLst>
              <a:ext uri="{FF2B5EF4-FFF2-40B4-BE49-F238E27FC236}">
                <a16:creationId xmlns:a16="http://schemas.microsoft.com/office/drawing/2014/main" id="{C8024D9B-0647-FC4E-8D1A-B5D33150ED92}"/>
              </a:ext>
            </a:extLst>
          </p:cNvPr>
          <p:cNvSpPr/>
          <p:nvPr/>
        </p:nvSpPr>
        <p:spPr>
          <a:xfrm>
            <a:off x="3431365" y="514998"/>
            <a:ext cx="2132315" cy="584775"/>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r>
              <a:rPr lang="en-US" sz="3200" dirty="0"/>
              <a:t>Try that out</a:t>
            </a:r>
          </a:p>
        </p:txBody>
      </p:sp>
      <p:sp>
        <p:nvSpPr>
          <p:cNvPr id="12" name="Oval 11">
            <a:extLst>
              <a:ext uri="{FF2B5EF4-FFF2-40B4-BE49-F238E27FC236}">
                <a16:creationId xmlns:a16="http://schemas.microsoft.com/office/drawing/2014/main" id="{637A2AD5-0143-CF42-BFB0-FE9FFE0F3D86}"/>
              </a:ext>
            </a:extLst>
          </p:cNvPr>
          <p:cNvSpPr/>
          <p:nvPr/>
        </p:nvSpPr>
        <p:spPr>
          <a:xfrm>
            <a:off x="6506715" y="1504301"/>
            <a:ext cx="2245949" cy="273136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112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dissolv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320317" y="2799889"/>
            <a:ext cx="3313824"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A </a:t>
            </a:r>
            <a:r>
              <a:rPr lang="en-US" sz="2000" b="1" dirty="0"/>
              <a:t>forever loop</a:t>
            </a:r>
            <a:r>
              <a:rPr lang="en-US" sz="2000" dirty="0"/>
              <a:t> programs the wizard to go to the mouse’s </a:t>
            </a:r>
          </a:p>
          <a:p>
            <a:pPr algn="ctr"/>
            <a:r>
              <a:rPr lang="en-US" sz="2000" dirty="0"/>
              <a:t>y-coordinate </a:t>
            </a:r>
            <a:r>
              <a:rPr lang="en-US" sz="2000" i="1" dirty="0"/>
              <a:t>continuously</a:t>
            </a:r>
            <a:endParaRPr lang="en-US" sz="2000" b="1" dirty="0"/>
          </a:p>
        </p:txBody>
      </p:sp>
      <p:sp>
        <p:nvSpPr>
          <p:cNvPr id="13" name="Rectangle 12">
            <a:extLst>
              <a:ext uri="{FF2B5EF4-FFF2-40B4-BE49-F238E27FC236}">
                <a16:creationId xmlns:a16="http://schemas.microsoft.com/office/drawing/2014/main" id="{C8024D9B-0647-FC4E-8D1A-B5D33150ED92}"/>
              </a:ext>
            </a:extLst>
          </p:cNvPr>
          <p:cNvSpPr/>
          <p:nvPr/>
        </p:nvSpPr>
        <p:spPr>
          <a:xfrm>
            <a:off x="2070144" y="645473"/>
            <a:ext cx="2366930" cy="584775"/>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r>
              <a:rPr lang="en-US" sz="3200" dirty="0"/>
              <a:t>Forever Loop</a:t>
            </a:r>
          </a:p>
        </p:txBody>
      </p:sp>
      <p:sp>
        <p:nvSpPr>
          <p:cNvPr id="6" name="Rectangle 5">
            <a:extLst>
              <a:ext uri="{FF2B5EF4-FFF2-40B4-BE49-F238E27FC236}">
                <a16:creationId xmlns:a16="http://schemas.microsoft.com/office/drawing/2014/main" id="{55B111D4-8EDD-DA47-840B-E6C7F9762D21}"/>
              </a:ext>
            </a:extLst>
          </p:cNvPr>
          <p:cNvSpPr/>
          <p:nvPr/>
        </p:nvSpPr>
        <p:spPr>
          <a:xfrm>
            <a:off x="2626883" y="5036233"/>
            <a:ext cx="3890233" cy="132343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Note that we only programmed the wizard to move up and down; I can move my mouse left and right, but he won’t follow in that direction</a:t>
            </a:r>
            <a:endParaRPr lang="en-US" sz="2000" b="1" dirty="0"/>
          </a:p>
        </p:txBody>
      </p:sp>
      <p:pic>
        <p:nvPicPr>
          <p:cNvPr id="2" name="15.mov">
            <a:hlinkClick r:id="" action="ppaction://media"/>
            <a:extLst>
              <a:ext uri="{FF2B5EF4-FFF2-40B4-BE49-F238E27FC236}">
                <a16:creationId xmlns:a16="http://schemas.microsoft.com/office/drawing/2014/main" id="{2264BFF5-77AB-2047-8C3B-B0B2ABBB630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55735" y="1977624"/>
            <a:ext cx="4783865" cy="2660195"/>
          </a:xfrm>
          <a:prstGeom prst="rect">
            <a:avLst/>
          </a:prstGeom>
          <a:ln>
            <a:solidFill>
              <a:srgbClr val="00B0F0"/>
            </a:solidFill>
          </a:ln>
        </p:spPr>
      </p:pic>
      <p:pic>
        <p:nvPicPr>
          <p:cNvPr id="4" name="Picture 3">
            <a:extLst>
              <a:ext uri="{FF2B5EF4-FFF2-40B4-BE49-F238E27FC236}">
                <a16:creationId xmlns:a16="http://schemas.microsoft.com/office/drawing/2014/main" id="{D7586599-BC62-ED40-8738-F257D29F1668}"/>
              </a:ext>
            </a:extLst>
          </p:cNvPr>
          <p:cNvPicPr>
            <a:picLocks noChangeAspect="1"/>
          </p:cNvPicPr>
          <p:nvPr/>
        </p:nvPicPr>
        <p:blipFill>
          <a:blip r:embed="rId5"/>
          <a:stretch>
            <a:fillRect/>
          </a:stretch>
        </p:blipFill>
        <p:spPr>
          <a:xfrm>
            <a:off x="4738273" y="296510"/>
            <a:ext cx="1714500" cy="1282700"/>
          </a:xfrm>
          <a:prstGeom prst="rect">
            <a:avLst/>
          </a:prstGeom>
        </p:spPr>
      </p:pic>
    </p:spTree>
    <p:extLst>
      <p:ext uri="{BB962C8B-B14F-4D97-AF65-F5344CB8AC3E}">
        <p14:creationId xmlns:p14="http://schemas.microsoft.com/office/powerpoint/2010/main" val="247240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114372" y="1933110"/>
            <a:ext cx="4915255"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dirty="0"/>
              <a:t>Drag your wizard code on top of the lightning sprite to duplicate the code onto the lightning</a:t>
            </a:r>
            <a:endParaRPr lang="en-US" sz="2000" b="1" dirty="0"/>
          </a:p>
        </p:txBody>
      </p:sp>
      <p:sp>
        <p:nvSpPr>
          <p:cNvPr id="13" name="Rectangle 12">
            <a:extLst>
              <a:ext uri="{FF2B5EF4-FFF2-40B4-BE49-F238E27FC236}">
                <a16:creationId xmlns:a16="http://schemas.microsoft.com/office/drawing/2014/main" id="{C8024D9B-0647-FC4E-8D1A-B5D33150ED92}"/>
              </a:ext>
            </a:extLst>
          </p:cNvPr>
          <p:cNvSpPr/>
          <p:nvPr/>
        </p:nvSpPr>
        <p:spPr>
          <a:xfrm>
            <a:off x="1072056" y="536018"/>
            <a:ext cx="7178564" cy="1077218"/>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3200" dirty="0"/>
              <a:t>We will use very similar code to program our lightning to follow the wizard</a:t>
            </a:r>
          </a:p>
        </p:txBody>
      </p:sp>
      <p:pic>
        <p:nvPicPr>
          <p:cNvPr id="2" name="16.mov">
            <a:hlinkClick r:id="" action="ppaction://media"/>
            <a:extLst>
              <a:ext uri="{FF2B5EF4-FFF2-40B4-BE49-F238E27FC236}">
                <a16:creationId xmlns:a16="http://schemas.microsoft.com/office/drawing/2014/main" id="{1C591F0C-CDA0-004D-8773-B1BF82E630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25607" y="2932552"/>
            <a:ext cx="4292785" cy="3258042"/>
          </a:xfrm>
          <a:prstGeom prst="rect">
            <a:avLst/>
          </a:prstGeom>
          <a:ln>
            <a:solidFill>
              <a:srgbClr val="00B0F0"/>
            </a:solidFill>
          </a:ln>
        </p:spPr>
      </p:pic>
    </p:spTree>
    <p:extLst>
      <p:ext uri="{BB962C8B-B14F-4D97-AF65-F5344CB8AC3E}">
        <p14:creationId xmlns:p14="http://schemas.microsoft.com/office/powerpoint/2010/main" val="279838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22376</TotalTime>
  <Words>1170</Words>
  <Application>Microsoft Macintosh PowerPoint</Application>
  <PresentationFormat>On-screen Show (4:3)</PresentationFormat>
  <Paragraphs>115</Paragraphs>
  <Slides>39</Slides>
  <Notes>2</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Calibri Light</vt:lpstr>
      <vt:lpstr>Ink Free</vt:lpstr>
      <vt:lpstr>Office Theme</vt:lpstr>
      <vt:lpstr>Lesson Nine</vt:lpstr>
      <vt:lpstr>Skills</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He needs to endlessly scroll across the screen from top to bottom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Turn!</vt:lpstr>
      <vt:lpstr>PowerPoint Presentation</vt:lpstr>
      <vt:lpstr>12-Lesson Discounted Bundle</vt:lpstr>
      <vt:lpstr>PowerPoint Presentation</vt:lpstr>
      <vt:lpstr>Click to edit Master title style</vt:lpstr>
      <vt:lpstr>Click to edit Master title style</vt:lpstr>
      <vt:lpstr>Click to edit Master title style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Baljit Borde</dc:creator>
  <cp:lastModifiedBy>Raina Burditt</cp:lastModifiedBy>
  <cp:revision>378</cp:revision>
  <dcterms:created xsi:type="dcterms:W3CDTF">2016-03-20T18:34:03Z</dcterms:created>
  <dcterms:modified xsi:type="dcterms:W3CDTF">2019-05-15T15:25:15Z</dcterms:modified>
</cp:coreProperties>
</file>