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431" r:id="rId2"/>
    <p:sldId id="376" r:id="rId3"/>
    <p:sldId id="435" r:id="rId4"/>
    <p:sldId id="358" r:id="rId5"/>
    <p:sldId id="444" r:id="rId6"/>
    <p:sldId id="445" r:id="rId7"/>
    <p:sldId id="448" r:id="rId8"/>
    <p:sldId id="446" r:id="rId9"/>
    <p:sldId id="447" r:id="rId10"/>
    <p:sldId id="449" r:id="rId11"/>
    <p:sldId id="450" r:id="rId12"/>
    <p:sldId id="451" r:id="rId13"/>
    <p:sldId id="452" r:id="rId14"/>
    <p:sldId id="462" r:id="rId15"/>
    <p:sldId id="454" r:id="rId16"/>
    <p:sldId id="455" r:id="rId17"/>
    <p:sldId id="456" r:id="rId18"/>
    <p:sldId id="457" r:id="rId19"/>
    <p:sldId id="458" r:id="rId20"/>
    <p:sldId id="459" r:id="rId21"/>
    <p:sldId id="463" r:id="rId22"/>
    <p:sldId id="460" r:id="rId23"/>
    <p:sldId id="443" r:id="rId24"/>
    <p:sldId id="364" r:id="rId25"/>
    <p:sldId id="483" r:id="rId26"/>
    <p:sldId id="461" r:id="rId27"/>
    <p:sldId id="465" r:id="rId28"/>
    <p:sldId id="466" r:id="rId29"/>
    <p:sldId id="297" r:id="rId30"/>
    <p:sldId id="467"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ina Burditt" initials="RB"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AC0C"/>
    <a:srgbClr val="DDDED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45D754-C366-1743-A116-349463682140}" v="1" dt="2019-05-15T15:24:42.0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784" autoAdjust="0"/>
    <p:restoredTop sz="94286"/>
  </p:normalViewPr>
  <p:slideViewPr>
    <p:cSldViewPr snapToGrid="0">
      <p:cViewPr varScale="1">
        <p:scale>
          <a:sx n="120" d="100"/>
          <a:sy n="120" d="100"/>
        </p:scale>
        <p:origin x="97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ina Burditt" userId="cba5cbf9-5b8d-466b-a5e6-ad3f6bf4fb8b" providerId="ADAL" clId="{2945D754-C366-1743-A116-349463682140}"/>
    <pc:docChg chg="undo custSel addSld delSld modSld">
      <pc:chgData name="Raina Burditt" userId="cba5cbf9-5b8d-466b-a5e6-ad3f6bf4fb8b" providerId="ADAL" clId="{2945D754-C366-1743-A116-349463682140}" dt="2019-05-15T15:24:42.026" v="448"/>
      <pc:docMkLst>
        <pc:docMk/>
      </pc:docMkLst>
      <pc:sldChg chg="add">
        <pc:chgData name="Raina Burditt" userId="cba5cbf9-5b8d-466b-a5e6-ad3f6bf4fb8b" providerId="ADAL" clId="{2945D754-C366-1743-A116-349463682140}" dt="2019-05-15T15:24:42.026" v="448"/>
        <pc:sldMkLst>
          <pc:docMk/>
          <pc:sldMk cId="295698796" sldId="364"/>
        </pc:sldMkLst>
      </pc:sldChg>
      <pc:sldChg chg="del">
        <pc:chgData name="Raina Burditt" userId="cba5cbf9-5b8d-466b-a5e6-ad3f6bf4fb8b" providerId="ADAL" clId="{2945D754-C366-1743-A116-349463682140}" dt="2019-05-15T15:24:39.246" v="446" actId="2696"/>
        <pc:sldMkLst>
          <pc:docMk/>
          <pc:sldMk cId="2171722482" sldId="364"/>
        </pc:sldMkLst>
      </pc:sldChg>
      <pc:sldChg chg="modAnim">
        <pc:chgData name="Raina Burditt" userId="cba5cbf9-5b8d-466b-a5e6-ad3f6bf4fb8b" providerId="ADAL" clId="{2945D754-C366-1743-A116-349463682140}" dt="2019-05-09T15:13:05.590" v="445"/>
        <pc:sldMkLst>
          <pc:docMk/>
          <pc:sldMk cId="1300354752" sldId="460"/>
        </pc:sldMkLst>
      </pc:sldChg>
      <pc:sldChg chg="addSp delSp modSp add modAnim">
        <pc:chgData name="Raina Burditt" userId="cba5cbf9-5b8d-466b-a5e6-ad3f6bf4fb8b" providerId="ADAL" clId="{2945D754-C366-1743-A116-349463682140}" dt="2019-05-09T15:12:09.935" v="439"/>
        <pc:sldMkLst>
          <pc:docMk/>
          <pc:sldMk cId="3814244489" sldId="463"/>
        </pc:sldMkLst>
        <pc:spChg chg="mod">
          <ac:chgData name="Raina Burditt" userId="cba5cbf9-5b8d-466b-a5e6-ad3f6bf4fb8b" providerId="ADAL" clId="{2945D754-C366-1743-A116-349463682140}" dt="2019-05-09T15:03:09.212" v="21" actId="20577"/>
          <ac:spMkLst>
            <pc:docMk/>
            <pc:sldMk cId="3814244489" sldId="463"/>
            <ac:spMk id="2" creationId="{709080D4-BF3E-F64C-AB5B-E19A93729E08}"/>
          </ac:spMkLst>
        </pc:spChg>
        <pc:spChg chg="add mod">
          <ac:chgData name="Raina Burditt" userId="cba5cbf9-5b8d-466b-a5e6-ad3f6bf4fb8b" providerId="ADAL" clId="{2945D754-C366-1743-A116-349463682140}" dt="2019-05-09T15:06:16.757" v="188" actId="1076"/>
          <ac:spMkLst>
            <pc:docMk/>
            <pc:sldMk cId="3814244489" sldId="463"/>
            <ac:spMk id="6" creationId="{3600900E-25CB-5A48-95C2-6A66826B8859}"/>
          </ac:spMkLst>
        </pc:spChg>
        <pc:spChg chg="add mod">
          <ac:chgData name="Raina Burditt" userId="cba5cbf9-5b8d-466b-a5e6-ad3f6bf4fb8b" providerId="ADAL" clId="{2945D754-C366-1743-A116-349463682140}" dt="2019-05-09T15:06:16.757" v="188" actId="1076"/>
          <ac:spMkLst>
            <pc:docMk/>
            <pc:sldMk cId="3814244489" sldId="463"/>
            <ac:spMk id="7" creationId="{D551E007-C52C-2445-AE4E-581356349C52}"/>
          </ac:spMkLst>
        </pc:spChg>
        <pc:spChg chg="add mod">
          <ac:chgData name="Raina Burditt" userId="cba5cbf9-5b8d-466b-a5e6-ad3f6bf4fb8b" providerId="ADAL" clId="{2945D754-C366-1743-A116-349463682140}" dt="2019-05-09T15:06:16.757" v="188" actId="1076"/>
          <ac:spMkLst>
            <pc:docMk/>
            <pc:sldMk cId="3814244489" sldId="463"/>
            <ac:spMk id="8" creationId="{0D874DCB-0996-0643-822B-D812C3F04F8D}"/>
          </ac:spMkLst>
        </pc:spChg>
        <pc:spChg chg="add mod">
          <ac:chgData name="Raina Burditt" userId="cba5cbf9-5b8d-466b-a5e6-ad3f6bf4fb8b" providerId="ADAL" clId="{2945D754-C366-1743-A116-349463682140}" dt="2019-05-09T15:06:16.757" v="188" actId="1076"/>
          <ac:spMkLst>
            <pc:docMk/>
            <pc:sldMk cId="3814244489" sldId="463"/>
            <ac:spMk id="9" creationId="{8D4965F0-2CB9-3F4E-B29B-25C9C2EEB948}"/>
          </ac:spMkLst>
        </pc:spChg>
        <pc:spChg chg="add mod">
          <ac:chgData name="Raina Burditt" userId="cba5cbf9-5b8d-466b-a5e6-ad3f6bf4fb8b" providerId="ADAL" clId="{2945D754-C366-1743-A116-349463682140}" dt="2019-05-09T15:08:19.675" v="250" actId="1076"/>
          <ac:spMkLst>
            <pc:docMk/>
            <pc:sldMk cId="3814244489" sldId="463"/>
            <ac:spMk id="10" creationId="{E2C14955-4F86-DB40-86B5-33123C33315A}"/>
          </ac:spMkLst>
        </pc:spChg>
        <pc:spChg chg="add mod">
          <ac:chgData name="Raina Burditt" userId="cba5cbf9-5b8d-466b-a5e6-ad3f6bf4fb8b" providerId="ADAL" clId="{2945D754-C366-1743-A116-349463682140}" dt="2019-05-09T15:06:16.757" v="188" actId="1076"/>
          <ac:spMkLst>
            <pc:docMk/>
            <pc:sldMk cId="3814244489" sldId="463"/>
            <ac:spMk id="12" creationId="{4837491C-F095-7646-8942-46A1DFBF5AD8}"/>
          </ac:spMkLst>
        </pc:spChg>
        <pc:spChg chg="del">
          <ac:chgData name="Raina Burditt" userId="cba5cbf9-5b8d-466b-a5e6-ad3f6bf4fb8b" providerId="ADAL" clId="{2945D754-C366-1743-A116-349463682140}" dt="2019-05-09T15:03:17.893" v="26" actId="478"/>
          <ac:spMkLst>
            <pc:docMk/>
            <pc:sldMk cId="3814244489" sldId="463"/>
            <ac:spMk id="17" creationId="{67A5FBB4-1F1A-E94C-8AA2-B04F646794EB}"/>
          </ac:spMkLst>
        </pc:spChg>
        <pc:spChg chg="add del mod">
          <ac:chgData name="Raina Burditt" userId="cba5cbf9-5b8d-466b-a5e6-ad3f6bf4fb8b" providerId="ADAL" clId="{2945D754-C366-1743-A116-349463682140}" dt="2019-05-09T15:10:14.123" v="378" actId="478"/>
          <ac:spMkLst>
            <pc:docMk/>
            <pc:sldMk cId="3814244489" sldId="463"/>
            <ac:spMk id="26" creationId="{AE7D866C-EF5C-2845-8524-571F50A34FC6}"/>
          </ac:spMkLst>
        </pc:spChg>
        <pc:spChg chg="add mod">
          <ac:chgData name="Raina Burditt" userId="cba5cbf9-5b8d-466b-a5e6-ad3f6bf4fb8b" providerId="ADAL" clId="{2945D754-C366-1743-A116-349463682140}" dt="2019-05-09T15:08:52.154" v="285" actId="1076"/>
          <ac:spMkLst>
            <pc:docMk/>
            <pc:sldMk cId="3814244489" sldId="463"/>
            <ac:spMk id="28" creationId="{F878084A-F13C-4548-9323-4ACD565376B3}"/>
          </ac:spMkLst>
        </pc:spChg>
        <pc:spChg chg="add mod">
          <ac:chgData name="Raina Burditt" userId="cba5cbf9-5b8d-466b-a5e6-ad3f6bf4fb8b" providerId="ADAL" clId="{2945D754-C366-1743-A116-349463682140}" dt="2019-05-09T15:10:02.795" v="376" actId="1076"/>
          <ac:spMkLst>
            <pc:docMk/>
            <pc:sldMk cId="3814244489" sldId="463"/>
            <ac:spMk id="32" creationId="{474913B5-A811-9C49-9DED-A02354D1FF9D}"/>
          </ac:spMkLst>
        </pc:spChg>
        <pc:spChg chg="add mod">
          <ac:chgData name="Raina Burditt" userId="cba5cbf9-5b8d-466b-a5e6-ad3f6bf4fb8b" providerId="ADAL" clId="{2945D754-C366-1743-A116-349463682140}" dt="2019-05-09T15:10:53.740" v="426" actId="166"/>
          <ac:spMkLst>
            <pc:docMk/>
            <pc:sldMk cId="3814244489" sldId="463"/>
            <ac:spMk id="36" creationId="{8DD3EF6D-2F7F-D44C-B43D-B520E567CE0F}"/>
          </ac:spMkLst>
        </pc:spChg>
        <pc:picChg chg="mod modCrop">
          <ac:chgData name="Raina Burditt" userId="cba5cbf9-5b8d-466b-a5e6-ad3f6bf4fb8b" providerId="ADAL" clId="{2945D754-C366-1743-A116-349463682140}" dt="2019-05-09T15:06:16.757" v="188" actId="1076"/>
          <ac:picMkLst>
            <pc:docMk/>
            <pc:sldMk cId="3814244489" sldId="463"/>
            <ac:picMk id="3" creationId="{1ACB67C5-3A71-CF48-95BA-D166E96D16E0}"/>
          </ac:picMkLst>
        </pc:picChg>
        <pc:cxnChg chg="add mod">
          <ac:chgData name="Raina Burditt" userId="cba5cbf9-5b8d-466b-a5e6-ad3f6bf4fb8b" providerId="ADAL" clId="{2945D754-C366-1743-A116-349463682140}" dt="2019-05-09T15:06:16.757" v="188" actId="1076"/>
          <ac:cxnSpMkLst>
            <pc:docMk/>
            <pc:sldMk cId="3814244489" sldId="463"/>
            <ac:cxnSpMk id="5" creationId="{CED37B52-BE5A-2A47-A5C6-4BCD7B7173F5}"/>
          </ac:cxnSpMkLst>
        </pc:cxnChg>
        <pc:cxnChg chg="del">
          <ac:chgData name="Raina Burditt" userId="cba5cbf9-5b8d-466b-a5e6-ad3f6bf4fb8b" providerId="ADAL" clId="{2945D754-C366-1743-A116-349463682140}" dt="2019-05-09T15:03:16.988" v="25" actId="478"/>
          <ac:cxnSpMkLst>
            <pc:docMk/>
            <pc:sldMk cId="3814244489" sldId="463"/>
            <ac:cxnSpMk id="11" creationId="{CF37CD7C-3D48-E446-84D1-F330211A06CB}"/>
          </ac:cxnSpMkLst>
        </pc:cxnChg>
        <pc:cxnChg chg="add mod">
          <ac:chgData name="Raina Burditt" userId="cba5cbf9-5b8d-466b-a5e6-ad3f6bf4fb8b" providerId="ADAL" clId="{2945D754-C366-1743-A116-349463682140}" dt="2019-05-09T15:06:16.757" v="188" actId="1076"/>
          <ac:cxnSpMkLst>
            <pc:docMk/>
            <pc:sldMk cId="3814244489" sldId="463"/>
            <ac:cxnSpMk id="14" creationId="{D703357D-84DE-F146-BE75-57ABD040230F}"/>
          </ac:cxnSpMkLst>
        </pc:cxnChg>
        <pc:cxnChg chg="add mod">
          <ac:chgData name="Raina Burditt" userId="cba5cbf9-5b8d-466b-a5e6-ad3f6bf4fb8b" providerId="ADAL" clId="{2945D754-C366-1743-A116-349463682140}" dt="2019-05-09T15:06:28.155" v="192" actId="14100"/>
          <ac:cxnSpMkLst>
            <pc:docMk/>
            <pc:sldMk cId="3814244489" sldId="463"/>
            <ac:cxnSpMk id="20" creationId="{A1242996-7736-0441-9110-21758050F917}"/>
          </ac:cxnSpMkLst>
        </pc:cxnChg>
        <pc:cxnChg chg="add del mod">
          <ac:chgData name="Raina Burditt" userId="cba5cbf9-5b8d-466b-a5e6-ad3f6bf4fb8b" providerId="ADAL" clId="{2945D754-C366-1743-A116-349463682140}" dt="2019-05-09T15:10:15.378" v="379" actId="478"/>
          <ac:cxnSpMkLst>
            <pc:docMk/>
            <pc:sldMk cId="3814244489" sldId="463"/>
            <ac:cxnSpMk id="22" creationId="{427D6E2C-BF02-634B-A67A-81D4BB6E5C34}"/>
          </ac:cxnSpMkLst>
        </pc:cxnChg>
        <pc:cxnChg chg="add mod">
          <ac:chgData name="Raina Burditt" userId="cba5cbf9-5b8d-466b-a5e6-ad3f6bf4fb8b" providerId="ADAL" clId="{2945D754-C366-1743-A116-349463682140}" dt="2019-05-09T15:08:43.859" v="282" actId="14100"/>
          <ac:cxnSpMkLst>
            <pc:docMk/>
            <pc:sldMk cId="3814244489" sldId="463"/>
            <ac:cxnSpMk id="30" creationId="{A8E83989-4996-5042-8AF5-0E8E27EAC819}"/>
          </ac:cxnSpMkLst>
        </pc:cxnChg>
        <pc:cxnChg chg="add mod">
          <ac:chgData name="Raina Burditt" userId="cba5cbf9-5b8d-466b-a5e6-ad3f6bf4fb8b" providerId="ADAL" clId="{2945D754-C366-1743-A116-349463682140}" dt="2019-05-09T15:09:46.499" v="354" actId="1076"/>
          <ac:cxnSpMkLst>
            <pc:docMk/>
            <pc:sldMk cId="3814244489" sldId="463"/>
            <ac:cxnSpMk id="33" creationId="{2CCABBD1-E99A-EF41-8355-8B2CF4F39EAC}"/>
          </ac:cxnSpMkLst>
        </pc:cxnChg>
        <pc:cxnChg chg="add mod">
          <ac:chgData name="Raina Burditt" userId="cba5cbf9-5b8d-466b-a5e6-ad3f6bf4fb8b" providerId="ADAL" clId="{2945D754-C366-1743-A116-349463682140}" dt="2019-05-09T15:10:49.915" v="425" actId="14100"/>
          <ac:cxnSpMkLst>
            <pc:docMk/>
            <pc:sldMk cId="3814244489" sldId="463"/>
            <ac:cxnSpMk id="37" creationId="{88B6BC31-244D-9C40-8DB1-12F0C97725EA}"/>
          </ac:cxnSpMkLst>
        </pc:cxnChg>
      </pc:sldChg>
      <pc:sldChg chg="del">
        <pc:chgData name="Raina Burditt" userId="cba5cbf9-5b8d-466b-a5e6-ad3f6bf4fb8b" providerId="ADAL" clId="{2945D754-C366-1743-A116-349463682140}" dt="2019-05-15T15:24:39.739" v="447" actId="2696"/>
        <pc:sldMkLst>
          <pc:docMk/>
          <pc:sldMk cId="3583482294" sldId="464"/>
        </pc:sldMkLst>
      </pc:sldChg>
      <pc:sldChg chg="add">
        <pc:chgData name="Raina Burditt" userId="cba5cbf9-5b8d-466b-a5e6-ad3f6bf4fb8b" providerId="ADAL" clId="{2945D754-C366-1743-A116-349463682140}" dt="2019-05-15T15:24:42.026" v="448"/>
        <pc:sldMkLst>
          <pc:docMk/>
          <pc:sldMk cId="4284016561" sldId="483"/>
        </pc:sldMkLst>
      </pc:sldChg>
    </pc:docChg>
  </pc:docChgLst>
  <pc:docChgLst>
    <pc:chgData name="Raina Burditt" userId="cba5cbf9-5b8d-466b-a5e6-ad3f6bf4fb8b" providerId="ADAL" clId="{149C917A-0AC3-ED40-B57D-9F8EB39B34DB}"/>
    <pc:docChg chg="addSld delSld modSld">
      <pc:chgData name="Raina Burditt" userId="cba5cbf9-5b8d-466b-a5e6-ad3f6bf4fb8b" providerId="ADAL" clId="{149C917A-0AC3-ED40-B57D-9F8EB39B34DB}" dt="2019-05-14T14:05:02.851" v="2"/>
      <pc:docMkLst>
        <pc:docMk/>
      </pc:docMkLst>
      <pc:sldChg chg="add setBg">
        <pc:chgData name="Raina Burditt" userId="cba5cbf9-5b8d-466b-a5e6-ad3f6bf4fb8b" providerId="ADAL" clId="{149C917A-0AC3-ED40-B57D-9F8EB39B34DB}" dt="2019-05-14T14:05:02.851" v="2"/>
        <pc:sldMkLst>
          <pc:docMk/>
          <pc:sldMk cId="1066100102" sldId="297"/>
        </pc:sldMkLst>
      </pc:sldChg>
      <pc:sldChg chg="add">
        <pc:chgData name="Raina Burditt" userId="cba5cbf9-5b8d-466b-a5e6-ad3f6bf4fb8b" providerId="ADAL" clId="{149C917A-0AC3-ED40-B57D-9F8EB39B34DB}" dt="2019-05-14T14:05:02.851" v="2"/>
        <pc:sldMkLst>
          <pc:docMk/>
          <pc:sldMk cId="2171722482" sldId="364"/>
        </pc:sldMkLst>
      </pc:sldChg>
      <pc:sldChg chg="del">
        <pc:chgData name="Raina Burditt" userId="cba5cbf9-5b8d-466b-a5e6-ad3f6bf4fb8b" providerId="ADAL" clId="{149C917A-0AC3-ED40-B57D-9F8EB39B34DB}" dt="2019-05-14T14:04:59.991" v="0" actId="2696"/>
        <pc:sldMkLst>
          <pc:docMk/>
          <pc:sldMk cId="1625554179" sldId="383"/>
        </pc:sldMkLst>
      </pc:sldChg>
      <pc:sldChg chg="del">
        <pc:chgData name="Raina Burditt" userId="cba5cbf9-5b8d-466b-a5e6-ad3f6bf4fb8b" providerId="ADAL" clId="{149C917A-0AC3-ED40-B57D-9F8EB39B34DB}" dt="2019-05-14T14:05:00.852" v="1" actId="2696"/>
        <pc:sldMkLst>
          <pc:docMk/>
          <pc:sldMk cId="2612709841" sldId="432"/>
        </pc:sldMkLst>
      </pc:sldChg>
      <pc:sldChg chg="modSp add">
        <pc:chgData name="Raina Burditt" userId="cba5cbf9-5b8d-466b-a5e6-ad3f6bf4fb8b" providerId="ADAL" clId="{149C917A-0AC3-ED40-B57D-9F8EB39B34DB}" dt="2019-05-14T14:05:02.851" v="2"/>
        <pc:sldMkLst>
          <pc:docMk/>
          <pc:sldMk cId="2983959335" sldId="461"/>
        </pc:sldMkLst>
        <pc:spChg chg="mod">
          <ac:chgData name="Raina Burditt" userId="cba5cbf9-5b8d-466b-a5e6-ad3f6bf4fb8b" providerId="ADAL" clId="{149C917A-0AC3-ED40-B57D-9F8EB39B34DB}" dt="2019-05-14T14:05:02.851" v="2"/>
          <ac:spMkLst>
            <pc:docMk/>
            <pc:sldMk cId="2983959335" sldId="461"/>
            <ac:spMk id="2" creationId="{0D5D155F-0098-5E46-A34E-090CFB7E9093}"/>
          </ac:spMkLst>
        </pc:spChg>
      </pc:sldChg>
      <pc:sldChg chg="add">
        <pc:chgData name="Raina Burditt" userId="cba5cbf9-5b8d-466b-a5e6-ad3f6bf4fb8b" providerId="ADAL" clId="{149C917A-0AC3-ED40-B57D-9F8EB39B34DB}" dt="2019-05-14T14:05:02.851" v="2"/>
        <pc:sldMkLst>
          <pc:docMk/>
          <pc:sldMk cId="3583482294" sldId="464"/>
        </pc:sldMkLst>
      </pc:sldChg>
      <pc:sldChg chg="modSp add">
        <pc:chgData name="Raina Burditt" userId="cba5cbf9-5b8d-466b-a5e6-ad3f6bf4fb8b" providerId="ADAL" clId="{149C917A-0AC3-ED40-B57D-9F8EB39B34DB}" dt="2019-05-14T14:05:02.851" v="2"/>
        <pc:sldMkLst>
          <pc:docMk/>
          <pc:sldMk cId="3135703728" sldId="465"/>
        </pc:sldMkLst>
        <pc:spChg chg="mod">
          <ac:chgData name="Raina Burditt" userId="cba5cbf9-5b8d-466b-a5e6-ad3f6bf4fb8b" providerId="ADAL" clId="{149C917A-0AC3-ED40-B57D-9F8EB39B34DB}" dt="2019-05-14T14:05:02.851" v="2"/>
          <ac:spMkLst>
            <pc:docMk/>
            <pc:sldMk cId="3135703728" sldId="465"/>
            <ac:spMk id="2" creationId="{0D5D155F-0098-5E46-A34E-090CFB7E9093}"/>
          </ac:spMkLst>
        </pc:spChg>
      </pc:sldChg>
      <pc:sldChg chg="modSp add">
        <pc:chgData name="Raina Burditt" userId="cba5cbf9-5b8d-466b-a5e6-ad3f6bf4fb8b" providerId="ADAL" clId="{149C917A-0AC3-ED40-B57D-9F8EB39B34DB}" dt="2019-05-14T14:05:02.851" v="2"/>
        <pc:sldMkLst>
          <pc:docMk/>
          <pc:sldMk cId="1824984344" sldId="466"/>
        </pc:sldMkLst>
        <pc:spChg chg="mod">
          <ac:chgData name="Raina Burditt" userId="cba5cbf9-5b8d-466b-a5e6-ad3f6bf4fb8b" providerId="ADAL" clId="{149C917A-0AC3-ED40-B57D-9F8EB39B34DB}" dt="2019-05-14T14:05:02.851" v="2"/>
          <ac:spMkLst>
            <pc:docMk/>
            <pc:sldMk cId="1824984344" sldId="466"/>
            <ac:spMk id="2" creationId="{0D5D155F-0098-5E46-A34E-090CFB7E9093}"/>
          </ac:spMkLst>
        </pc:spChg>
      </pc:sldChg>
      <pc:sldChg chg="add setBg">
        <pc:chgData name="Raina Burditt" userId="cba5cbf9-5b8d-466b-a5e6-ad3f6bf4fb8b" providerId="ADAL" clId="{149C917A-0AC3-ED40-B57D-9F8EB39B34DB}" dt="2019-05-14T14:05:02.851" v="2"/>
        <pc:sldMkLst>
          <pc:docMk/>
          <pc:sldMk cId="2388470687" sldId="4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040E60-1930-40F4-8B75-5DBEF5494A57}" type="datetimeFigureOut">
              <a:rPr lang="en-GB" smtClean="0"/>
              <a:t>15/05/2019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BA1B3-D1C4-4423-9687-9EA784F94E05}" type="slidenum">
              <a:rPr lang="en-GB" smtClean="0"/>
              <a:t>‹#›</a:t>
            </a:fld>
            <a:endParaRPr lang="en-GB"/>
          </a:p>
        </p:txBody>
      </p:sp>
    </p:spTree>
    <p:extLst>
      <p:ext uri="{BB962C8B-B14F-4D97-AF65-F5344CB8AC3E}">
        <p14:creationId xmlns:p14="http://schemas.microsoft.com/office/powerpoint/2010/main" val="274411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BA1B3-D1C4-4423-9687-9EA784F94E05}" type="slidenum">
              <a:rPr lang="en-GB" smtClean="0"/>
              <a:t>3</a:t>
            </a:fld>
            <a:endParaRPr lang="en-GB"/>
          </a:p>
        </p:txBody>
      </p:sp>
    </p:spTree>
    <p:extLst>
      <p:ext uri="{BB962C8B-B14F-4D97-AF65-F5344CB8AC3E}">
        <p14:creationId xmlns:p14="http://schemas.microsoft.com/office/powerpoint/2010/main" val="16441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BA1B3-D1C4-4423-9687-9EA784F94E05}" type="slidenum">
              <a:rPr lang="en-GB" smtClean="0"/>
              <a:t>23</a:t>
            </a:fld>
            <a:endParaRPr lang="en-GB"/>
          </a:p>
        </p:txBody>
      </p:sp>
    </p:spTree>
    <p:extLst>
      <p:ext uri="{BB962C8B-B14F-4D97-AF65-F5344CB8AC3E}">
        <p14:creationId xmlns:p14="http://schemas.microsoft.com/office/powerpoint/2010/main" val="560058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2735540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3944111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3698671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3671257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1646023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4157580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399493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1109017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1677101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220311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736147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DDEDE"/>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l="3110" t="22350" r="5338" b="22345"/>
          <a:stretch/>
        </p:blipFill>
        <p:spPr>
          <a:xfrm rot="5400000">
            <a:off x="5533780" y="3241730"/>
            <a:ext cx="6858000" cy="374542"/>
          </a:xfrm>
          <a:prstGeom prst="rect">
            <a:avLst/>
          </a:prstGeom>
        </p:spPr>
      </p:pic>
      <p:pic>
        <p:nvPicPr>
          <p:cNvPr id="8" name="Picture 7"/>
          <p:cNvPicPr>
            <a:picLocks noChangeAspect="1"/>
          </p:cNvPicPr>
          <p:nvPr userDrawn="1"/>
        </p:nvPicPr>
        <p:blipFill rotWithShape="1">
          <a:blip r:embed="rId13" cstate="print">
            <a:extLst>
              <a:ext uri="{28A0092B-C50C-407E-A947-70E740481C1C}">
                <a14:useLocalDpi xmlns:a14="http://schemas.microsoft.com/office/drawing/2010/main" val="0"/>
              </a:ext>
            </a:extLst>
          </a:blip>
          <a:srcRect l="3110" t="22350" r="5338" b="22345"/>
          <a:stretch/>
        </p:blipFill>
        <p:spPr>
          <a:xfrm rot="5400000">
            <a:off x="-3307977" y="3246135"/>
            <a:ext cx="6867322" cy="375052"/>
          </a:xfrm>
          <a:prstGeom prst="rect">
            <a:avLst/>
          </a:prstGeom>
        </p:spPr>
      </p:pic>
      <p:pic>
        <p:nvPicPr>
          <p:cNvPr id="9" name="Picture 8"/>
          <p:cNvPicPr>
            <a:picLocks noChangeAspect="1"/>
          </p:cNvPicPr>
          <p:nvPr userDrawn="1"/>
        </p:nvPicPr>
        <p:blipFill rotWithShape="1">
          <a:blip r:embed="rId13" cstate="print">
            <a:extLst>
              <a:ext uri="{28A0092B-C50C-407E-A947-70E740481C1C}">
                <a14:useLocalDpi xmlns:a14="http://schemas.microsoft.com/office/drawing/2010/main" val="0"/>
              </a:ext>
            </a:extLst>
          </a:blip>
          <a:srcRect l="3110" t="22350" r="5338" b="22345"/>
          <a:stretch/>
        </p:blipFill>
        <p:spPr>
          <a:xfrm rot="10800000">
            <a:off x="313211" y="-1"/>
            <a:ext cx="8462297" cy="379574"/>
          </a:xfrm>
          <a:prstGeom prst="rect">
            <a:avLst/>
          </a:prstGeom>
        </p:spPr>
      </p:pic>
      <p:pic>
        <p:nvPicPr>
          <p:cNvPr id="10" name="Picture 9"/>
          <p:cNvPicPr>
            <a:picLocks noChangeAspect="1"/>
          </p:cNvPicPr>
          <p:nvPr userDrawn="1"/>
        </p:nvPicPr>
        <p:blipFill rotWithShape="1">
          <a:blip r:embed="rId13" cstate="print">
            <a:extLst>
              <a:ext uri="{28A0092B-C50C-407E-A947-70E740481C1C}">
                <a14:useLocalDpi xmlns:a14="http://schemas.microsoft.com/office/drawing/2010/main" val="0"/>
              </a:ext>
            </a:extLst>
          </a:blip>
          <a:srcRect l="3110" t="22350" r="5338" b="22345"/>
          <a:stretch/>
        </p:blipFill>
        <p:spPr>
          <a:xfrm rot="10800000">
            <a:off x="313211" y="6487748"/>
            <a:ext cx="8462297" cy="379574"/>
          </a:xfrm>
          <a:prstGeom prst="rect">
            <a:avLst/>
          </a:prstGeom>
        </p:spPr>
      </p:pic>
    </p:spTree>
    <p:extLst>
      <p:ext uri="{BB962C8B-B14F-4D97-AF65-F5344CB8AC3E}">
        <p14:creationId xmlns:p14="http://schemas.microsoft.com/office/powerpoint/2010/main" val="31028478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www.teacherspayteachers.com/Product/Computer-Coding-in-Scratch-10-Lessons-BUNDLE-3870547" TargetMode="Externa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hyperlink" Target="https://www.teacherspayteachers.com/Product/Computer-Coding-in-Scratch-30-Lesson-5-Music-3871314" TargetMode="External"/><Relationship Id="rId13" Type="http://schemas.openxmlformats.org/officeDocument/2006/relationships/image" Target="../media/image38.jpg"/><Relationship Id="rId18" Type="http://schemas.openxmlformats.org/officeDocument/2006/relationships/hyperlink" Target="https://www.teacherspayteachers.com/Product/Computer-Coding-in-Scratch-30-Lesson-10-Lists-3872890" TargetMode="External"/><Relationship Id="rId3" Type="http://schemas.openxmlformats.org/officeDocument/2006/relationships/image" Target="../media/image33.jpg"/><Relationship Id="rId21" Type="http://schemas.openxmlformats.org/officeDocument/2006/relationships/image" Target="../media/image42.jpg"/><Relationship Id="rId7" Type="http://schemas.openxmlformats.org/officeDocument/2006/relationships/image" Target="../media/image35.jpg"/><Relationship Id="rId12" Type="http://schemas.openxmlformats.org/officeDocument/2006/relationships/hyperlink" Target="https://www.teacherspayteachers.com/Product/Computer-Coding-in-Scratch-30-Lesson-7-Conditionals-3872811" TargetMode="External"/><Relationship Id="rId17" Type="http://schemas.openxmlformats.org/officeDocument/2006/relationships/image" Target="../media/image40.jpg"/><Relationship Id="rId25" Type="http://schemas.openxmlformats.org/officeDocument/2006/relationships/image" Target="../media/image44.jpg"/><Relationship Id="rId2" Type="http://schemas.openxmlformats.org/officeDocument/2006/relationships/hyperlink" Target="https://www.teacherspayteachers.com/Product/Computer-Coding-in-Scratch-30-Lesson-2-Sprites-3870911" TargetMode="External"/><Relationship Id="rId16" Type="http://schemas.openxmlformats.org/officeDocument/2006/relationships/hyperlink" Target="https://www.teacherspayteachers.com/Product/Computer-Coding-in-Scratch-Lesson-9-Variables-3872864" TargetMode="External"/><Relationship Id="rId20" Type="http://schemas.openxmlformats.org/officeDocument/2006/relationships/hyperlink" Target="https://www.teacherspayteachers.com/Product/Scratch-Coding-Lesson-1-Getting-Started-3870865" TargetMode="External"/><Relationship Id="rId1" Type="http://schemas.openxmlformats.org/officeDocument/2006/relationships/slideLayout" Target="../slideLayouts/slideLayout7.xml"/><Relationship Id="rId6" Type="http://schemas.openxmlformats.org/officeDocument/2006/relationships/hyperlink" Target="https://www.teacherspayteachers.com/Product/Computer-Coding-in-Scratch-30-Lesson-4-Storytelling-3871299" TargetMode="External"/><Relationship Id="rId11" Type="http://schemas.openxmlformats.org/officeDocument/2006/relationships/image" Target="../media/image37.jpg"/><Relationship Id="rId24" Type="http://schemas.openxmlformats.org/officeDocument/2006/relationships/hyperlink" Target="https://www.teacherspayteachers.com/Product/Computer-Coding-in-Scratch-30-Lesson-11-Moving-Backgrounds-4571535" TargetMode="External"/><Relationship Id="rId5" Type="http://schemas.openxmlformats.org/officeDocument/2006/relationships/image" Target="../media/image34.jpg"/><Relationship Id="rId15" Type="http://schemas.openxmlformats.org/officeDocument/2006/relationships/image" Target="../media/image39.jpg"/><Relationship Id="rId23" Type="http://schemas.openxmlformats.org/officeDocument/2006/relationships/image" Target="../media/image43.jpg"/><Relationship Id="rId10" Type="http://schemas.openxmlformats.org/officeDocument/2006/relationships/hyperlink" Target="https://www.teacherspayteachers.com/Product/Computer-Coding-in-Scratch-30-Lesson-6-Drawing-3872795" TargetMode="External"/><Relationship Id="rId19" Type="http://schemas.openxmlformats.org/officeDocument/2006/relationships/image" Target="../media/image41.jpg"/><Relationship Id="rId4" Type="http://schemas.openxmlformats.org/officeDocument/2006/relationships/hyperlink" Target="https://www.teacherspayteachers.com/Product/Computer-Coding-in-Scratch-30-Lessons-3-Communicating-3871277" TargetMode="External"/><Relationship Id="rId9" Type="http://schemas.openxmlformats.org/officeDocument/2006/relationships/image" Target="../media/image36.jpg"/><Relationship Id="rId14" Type="http://schemas.openxmlformats.org/officeDocument/2006/relationships/hyperlink" Target="https://www.teacherspayteachers.com/Product/Computer-Coding-in-Scratch-30-Lesson-8-Cloning-3872850" TargetMode="External"/><Relationship Id="rId22" Type="http://schemas.openxmlformats.org/officeDocument/2006/relationships/hyperlink" Target="https://www.teacherspayteachers.com/Product/Computer-Coding-in-Scratch-30-Lesson-12-Video-Sensing-4573167"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teacherspayteachers.com/Product/How-to-Create-Videos-in-iMovie-Lesson-w-Project-4416512" TargetMode="External"/><Relationship Id="rId13" Type="http://schemas.openxmlformats.org/officeDocument/2006/relationships/image" Target="../media/image50.jpg"/><Relationship Id="rId18" Type="http://schemas.openxmlformats.org/officeDocument/2006/relationships/hyperlink" Target="https://www.teacherspayteachers.com/Product/Adobe-Premiere-Pro-CC-Lesson-and-Project-4405487" TargetMode="External"/><Relationship Id="rId3" Type="http://schemas.openxmlformats.org/officeDocument/2006/relationships/image" Target="../media/image45.jpg"/><Relationship Id="rId21" Type="http://schemas.openxmlformats.org/officeDocument/2006/relationships/image" Target="../media/image54.jpg"/><Relationship Id="rId7" Type="http://schemas.openxmlformats.org/officeDocument/2006/relationships/image" Target="../media/image47.jpg"/><Relationship Id="rId12" Type="http://schemas.openxmlformats.org/officeDocument/2006/relationships/hyperlink" Target="https://www.teacherspayteachers.com/Product/Adobe-InDesign-CC-Project-BUNDLE-4404586" TargetMode="External"/><Relationship Id="rId17" Type="http://schemas.openxmlformats.org/officeDocument/2006/relationships/image" Target="../media/image52.jpg"/><Relationship Id="rId2" Type="http://schemas.openxmlformats.org/officeDocument/2006/relationships/hyperlink" Target="https://www.teacherspayteachers.com/Product/Adobe-Illustrator-CC-BUNDLE-4386811" TargetMode="External"/><Relationship Id="rId16" Type="http://schemas.openxmlformats.org/officeDocument/2006/relationships/hyperlink" Target="https://www.teacherspayteachers.com/Product/Adobe-After-Effects-CC-Video-Editing-Tricks-4516913" TargetMode="External"/><Relationship Id="rId20" Type="http://schemas.openxmlformats.org/officeDocument/2006/relationships/hyperlink" Target="https://www.teacherspayteachers.com/Product/Computer-Applications-Microsoft-Word-BUNDLE-4378097" TargetMode="External"/><Relationship Id="rId1" Type="http://schemas.openxmlformats.org/officeDocument/2006/relationships/slideLayout" Target="../slideLayouts/slideLayout7.xml"/><Relationship Id="rId6" Type="http://schemas.openxmlformats.org/officeDocument/2006/relationships/hyperlink" Target="https://www.teacherspayteachers.com/Product/Elements-and-Principles-of-Design-BUNDLE-4368100" TargetMode="External"/><Relationship Id="rId11" Type="http://schemas.openxmlformats.org/officeDocument/2006/relationships/image" Target="../media/image49.jpg"/><Relationship Id="rId5" Type="http://schemas.openxmlformats.org/officeDocument/2006/relationships/image" Target="../media/image46.jpg"/><Relationship Id="rId15" Type="http://schemas.openxmlformats.org/officeDocument/2006/relationships/image" Target="../media/image51.jpg"/><Relationship Id="rId10" Type="http://schemas.openxmlformats.org/officeDocument/2006/relationships/hyperlink" Target="https://www.teacherspayteachers.com/Product/Computer-Applications-Creating-a-PowerPoint-Lesson-w-Assessment-4408812" TargetMode="External"/><Relationship Id="rId19" Type="http://schemas.openxmlformats.org/officeDocument/2006/relationships/image" Target="../media/image53.jpg"/><Relationship Id="rId4" Type="http://schemas.openxmlformats.org/officeDocument/2006/relationships/hyperlink" Target="https://www.teacherspayteachers.com/product/adobe-photoshop-cc-10-lessons-bundle-4377558" TargetMode="External"/><Relationship Id="rId9" Type="http://schemas.openxmlformats.org/officeDocument/2006/relationships/image" Target="../media/image48.jpg"/><Relationship Id="rId14" Type="http://schemas.openxmlformats.org/officeDocument/2006/relationships/hyperlink" Target="https://www.teacherspayteachers.com/Product/Microsoft-Excel-Formulas-Conditional-Formatting-BUNDLE-4413988"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teacherspayteachers.com/Product/Group-Project-Rubric-w-Self-Evaluation-and-Group-Evaluation-222623" TargetMode="External"/><Relationship Id="rId13" Type="http://schemas.openxmlformats.org/officeDocument/2006/relationships/image" Target="../media/image60.jpg"/><Relationship Id="rId18" Type="http://schemas.openxmlformats.org/officeDocument/2006/relationships/hyperlink" Target="https://www.teacherspayteachers.com/Product/Plot-Outline-w-Comic-Project-4476355" TargetMode="External"/><Relationship Id="rId3" Type="http://schemas.openxmlformats.org/officeDocument/2006/relationships/image" Target="../media/image55.tiff"/><Relationship Id="rId7" Type="http://schemas.openxmlformats.org/officeDocument/2006/relationships/image" Target="../media/image57.tiff"/><Relationship Id="rId12" Type="http://schemas.openxmlformats.org/officeDocument/2006/relationships/hyperlink" Target="https://www.teacherspayteachers.com/Product/Literary-Elements-BUNDLE-Character-Irony-Fig-Language-Plot-MUCH-More-4414129" TargetMode="External"/><Relationship Id="rId17" Type="http://schemas.openxmlformats.org/officeDocument/2006/relationships/image" Target="../media/image62.jpg"/><Relationship Id="rId2" Type="http://schemas.openxmlformats.org/officeDocument/2006/relationships/hyperlink" Target="https://www.teacherspayteachers.com/Product/Comparison-Essay-Novel-vs-Film-172999" TargetMode="External"/><Relationship Id="rId16" Type="http://schemas.openxmlformats.org/officeDocument/2006/relationships/hyperlink" Target="https://www.teacherspayteachers.com/Product/Book-Talk-Guidelines-Rubric-4475405" TargetMode="External"/><Relationship Id="rId1" Type="http://schemas.openxmlformats.org/officeDocument/2006/relationships/slideLayout" Target="../slideLayouts/slideLayout7.xml"/><Relationship Id="rId6" Type="http://schemas.openxmlformats.org/officeDocument/2006/relationships/hyperlink" Target="https://www.teacherspayteachers.com/Store/Miss-Bs-Shop" TargetMode="External"/><Relationship Id="rId11" Type="http://schemas.openxmlformats.org/officeDocument/2006/relationships/image" Target="../media/image59.jpg"/><Relationship Id="rId5" Type="http://schemas.openxmlformats.org/officeDocument/2006/relationships/image" Target="../media/image56.jpeg"/><Relationship Id="rId15" Type="http://schemas.openxmlformats.org/officeDocument/2006/relationships/image" Target="../media/image61.jpg"/><Relationship Id="rId10" Type="http://schemas.openxmlformats.org/officeDocument/2006/relationships/hyperlink" Target="https://www.teacherspayteachers.com/Product/Essay-Corrections-Student-Worksheet-4475613" TargetMode="External"/><Relationship Id="rId19" Type="http://schemas.openxmlformats.org/officeDocument/2006/relationships/image" Target="../media/image63.jpg"/><Relationship Id="rId4" Type="http://schemas.openxmlformats.org/officeDocument/2006/relationships/hyperlink" Target="https://www.teacherspayteachers.com/Product/Character-Analysis-Essay-Indirect-Characterization-263421" TargetMode="External"/><Relationship Id="rId9" Type="http://schemas.openxmlformats.org/officeDocument/2006/relationships/image" Target="../media/image58.jpg"/><Relationship Id="rId14" Type="http://schemas.openxmlformats.org/officeDocument/2006/relationships/hyperlink" Target="https://www.teacherspayteachers.com/Product/Grammar-Lessons-w-Assessments-BUNDLE-4474351"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teacherspayteachers.com/Product/A-Midsummer-Nights-Dream-Complete-Unit-BUNDLE-694708" TargetMode="External"/><Relationship Id="rId13" Type="http://schemas.openxmlformats.org/officeDocument/2006/relationships/image" Target="../media/image68.png"/><Relationship Id="rId18" Type="http://schemas.openxmlformats.org/officeDocument/2006/relationships/hyperlink" Target="https://www.teacherspayteachers.com/Product/To-Kill-a-Mockingbird-Bundle-3393564" TargetMode="External"/><Relationship Id="rId3" Type="http://schemas.openxmlformats.org/officeDocument/2006/relationships/image" Target="../media/image57.tiff"/><Relationship Id="rId21" Type="http://schemas.openxmlformats.org/officeDocument/2006/relationships/image" Target="../media/image72.jpg"/><Relationship Id="rId7" Type="http://schemas.openxmlformats.org/officeDocument/2006/relationships/image" Target="../media/image65.jpg"/><Relationship Id="rId12" Type="http://schemas.openxmlformats.org/officeDocument/2006/relationships/hyperlink" Target="https://www.teacherspayteachers.com/Product/The-Shakespeare-Stealer-by-Gary-Blackwood-Reading-Comprehension-Quizzes-263402" TargetMode="External"/><Relationship Id="rId17" Type="http://schemas.openxmlformats.org/officeDocument/2006/relationships/image" Target="../media/image70.png"/><Relationship Id="rId2" Type="http://schemas.openxmlformats.org/officeDocument/2006/relationships/hyperlink" Target="https://www.teacherspayteachers.com/Store/Miss-Bs-Shop" TargetMode="External"/><Relationship Id="rId16" Type="http://schemas.openxmlformats.org/officeDocument/2006/relationships/hyperlink" Target="https://www.teacherspayteachers.com/Product/King-of-Shadows-by-Susan-Cooper-Reading-Comprehension-Quizzes-262775" TargetMode="External"/><Relationship Id="rId20" Type="http://schemas.openxmlformats.org/officeDocument/2006/relationships/hyperlink" Target="https://www.teacherspayteachers.com/Product/Divergent-by-Veronica-Roth-Reading-Comprehension-Questions-255736" TargetMode="External"/><Relationship Id="rId1" Type="http://schemas.openxmlformats.org/officeDocument/2006/relationships/slideLayout" Target="../slideLayouts/slideLayout7.xml"/><Relationship Id="rId6" Type="http://schemas.openxmlformats.org/officeDocument/2006/relationships/hyperlink" Target="https://www.teacherspayteachers.com/Product/Tangerine-by-Edward-Bloor-Reading-Comprehension-Questions-PowerPoint-BUNDLE-4413046" TargetMode="External"/><Relationship Id="rId11" Type="http://schemas.openxmlformats.org/officeDocument/2006/relationships/image" Target="../media/image67.png"/><Relationship Id="rId5" Type="http://schemas.openxmlformats.org/officeDocument/2006/relationships/image" Target="../media/image64.jpg"/><Relationship Id="rId15" Type="http://schemas.openxmlformats.org/officeDocument/2006/relationships/image" Target="../media/image69.png"/><Relationship Id="rId23" Type="http://schemas.openxmlformats.org/officeDocument/2006/relationships/image" Target="../media/image73.jpg"/><Relationship Id="rId10" Type="http://schemas.openxmlformats.org/officeDocument/2006/relationships/hyperlink" Target="https://www.teacherspayteachers.com/Product/Crash-by-Jerry-Spinelli-Reading-Comprehension-Quiz-292595" TargetMode="External"/><Relationship Id="rId19" Type="http://schemas.openxmlformats.org/officeDocument/2006/relationships/image" Target="../media/image71.jpg"/><Relationship Id="rId4" Type="http://schemas.openxmlformats.org/officeDocument/2006/relationships/hyperlink" Target="https://www.teacherspayteachers.com/Product/The-Prince-and-the-Pauper-by-Mark-Twain-Teaching-Unit-BUNDLE-324596" TargetMode="External"/><Relationship Id="rId9" Type="http://schemas.openxmlformats.org/officeDocument/2006/relationships/image" Target="../media/image66.jpg"/><Relationship Id="rId14" Type="http://schemas.openxmlformats.org/officeDocument/2006/relationships/hyperlink" Target="https://www.teacherspayteachers.com/Product/O-Henry-Short-Story-Quizzes-324636" TargetMode="External"/><Relationship Id="rId22" Type="http://schemas.openxmlformats.org/officeDocument/2006/relationships/hyperlink" Target="https://www.teacherspayteachers.com/Product/Uglies-by-Scott-Westerfeld-Reading-Comprehension-Questions-PowerPoint-BUNDLE-3393633"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teacherspayteachers.com/Store/Miss-Bs-Shop"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hyperlink" Target="https://www.teacherspayteachers.com/My-Purchases"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584A4DA4-D9EB-E245-A2B5-D9E016590D4F}"/>
              </a:ext>
            </a:extLst>
          </p:cNvPr>
          <p:cNvSpPr>
            <a:spLocks noGrp="1"/>
          </p:cNvSpPr>
          <p:nvPr>
            <p:ph type="subTitle" idx="1"/>
          </p:nvPr>
        </p:nvSpPr>
        <p:spPr>
          <a:xfrm>
            <a:off x="2281079" y="3429000"/>
            <a:ext cx="4578895" cy="1321676"/>
          </a:xfrm>
        </p:spPr>
        <p:txBody>
          <a:bodyPr>
            <a:normAutofit/>
          </a:bodyPr>
          <a:lstStyle/>
          <a:p>
            <a:r>
              <a:rPr lang="en-US" sz="6600" b="1" dirty="0">
                <a:solidFill>
                  <a:srgbClr val="00B0F0"/>
                </a:solidFill>
              </a:rPr>
              <a:t>Cloning</a:t>
            </a:r>
          </a:p>
        </p:txBody>
      </p:sp>
      <p:sp>
        <p:nvSpPr>
          <p:cNvPr id="2" name="Title 1">
            <a:extLst>
              <a:ext uri="{FF2B5EF4-FFF2-40B4-BE49-F238E27FC236}">
                <a16:creationId xmlns:a16="http://schemas.microsoft.com/office/drawing/2014/main" id="{4AD781F3-4D68-394A-83DD-01D7A35A7B89}"/>
              </a:ext>
            </a:extLst>
          </p:cNvPr>
          <p:cNvSpPr>
            <a:spLocks noGrp="1"/>
          </p:cNvSpPr>
          <p:nvPr>
            <p:ph type="ctrTitle"/>
          </p:nvPr>
        </p:nvSpPr>
        <p:spPr>
          <a:xfrm>
            <a:off x="2281079" y="1110870"/>
            <a:ext cx="4578895" cy="2318130"/>
          </a:xfrm>
        </p:spPr>
        <p:txBody>
          <a:bodyPr>
            <a:normAutofit/>
          </a:bodyPr>
          <a:lstStyle/>
          <a:p>
            <a:r>
              <a:rPr lang="en-US" sz="5400" b="1" dirty="0">
                <a:solidFill>
                  <a:schemeClr val="accent6"/>
                </a:solidFill>
                <a:latin typeface="+mn-lt"/>
              </a:rPr>
              <a:t>Lesson Eight</a:t>
            </a:r>
          </a:p>
        </p:txBody>
      </p:sp>
    </p:spTree>
    <p:extLst>
      <p:ext uri="{BB962C8B-B14F-4D97-AF65-F5344CB8AC3E}">
        <p14:creationId xmlns:p14="http://schemas.microsoft.com/office/powerpoint/2010/main" val="818483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2343DE-F7D2-9A43-A351-62BC42174A2D}"/>
              </a:ext>
            </a:extLst>
          </p:cNvPr>
          <p:cNvPicPr>
            <a:picLocks noChangeAspect="1"/>
          </p:cNvPicPr>
          <p:nvPr/>
        </p:nvPicPr>
        <p:blipFill>
          <a:blip r:embed="rId2"/>
          <a:stretch>
            <a:fillRect/>
          </a:stretch>
        </p:blipFill>
        <p:spPr>
          <a:xfrm>
            <a:off x="1896495" y="1353242"/>
            <a:ext cx="5351009" cy="5341471"/>
          </a:xfrm>
          <a:prstGeom prst="rect">
            <a:avLst/>
          </a:prstGeom>
          <a:ln>
            <a:solidFill>
              <a:schemeClr val="accent1"/>
            </a:solidFill>
          </a:ln>
        </p:spPr>
      </p:pic>
      <p:sp>
        <p:nvSpPr>
          <p:cNvPr id="3" name="TextBox 2">
            <a:extLst>
              <a:ext uri="{FF2B5EF4-FFF2-40B4-BE49-F238E27FC236}">
                <a16:creationId xmlns:a16="http://schemas.microsoft.com/office/drawing/2014/main" id="{FB12FB63-F8B6-EA44-A32A-23A54CE30A02}"/>
              </a:ext>
            </a:extLst>
          </p:cNvPr>
          <p:cNvSpPr txBox="1"/>
          <p:nvPr/>
        </p:nvSpPr>
        <p:spPr>
          <a:xfrm>
            <a:off x="919843" y="417807"/>
            <a:ext cx="7304314" cy="5847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Delete your cat and add the beetle</a:t>
            </a:r>
          </a:p>
        </p:txBody>
      </p:sp>
    </p:spTree>
    <p:extLst>
      <p:ext uri="{BB962C8B-B14F-4D97-AF65-F5344CB8AC3E}">
        <p14:creationId xmlns:p14="http://schemas.microsoft.com/office/powerpoint/2010/main" val="206328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29F794-6827-4449-9581-20DA21DE1846}"/>
              </a:ext>
            </a:extLst>
          </p:cNvPr>
          <p:cNvPicPr>
            <a:picLocks noChangeAspect="1"/>
          </p:cNvPicPr>
          <p:nvPr/>
        </p:nvPicPr>
        <p:blipFill rotWithShape="1">
          <a:blip r:embed="rId2"/>
          <a:srcRect l="36346" t="13729" r="1846" b="6931"/>
          <a:stretch/>
        </p:blipFill>
        <p:spPr>
          <a:xfrm>
            <a:off x="3243943" y="4541448"/>
            <a:ext cx="2884715" cy="2064478"/>
          </a:xfrm>
          <a:prstGeom prst="rect">
            <a:avLst/>
          </a:prstGeom>
          <a:ln>
            <a:solidFill>
              <a:schemeClr val="accent1"/>
            </a:solidFill>
          </a:ln>
        </p:spPr>
      </p:pic>
      <p:pic>
        <p:nvPicPr>
          <p:cNvPr id="5" name="Picture 4">
            <a:extLst>
              <a:ext uri="{FF2B5EF4-FFF2-40B4-BE49-F238E27FC236}">
                <a16:creationId xmlns:a16="http://schemas.microsoft.com/office/drawing/2014/main" id="{2630CC14-AF2E-DF40-B5AE-964F3001C47F}"/>
              </a:ext>
            </a:extLst>
          </p:cNvPr>
          <p:cNvPicPr>
            <a:picLocks noChangeAspect="1"/>
          </p:cNvPicPr>
          <p:nvPr/>
        </p:nvPicPr>
        <p:blipFill rotWithShape="1">
          <a:blip r:embed="rId3"/>
          <a:srcRect l="55013" r="4047" b="12931"/>
          <a:stretch/>
        </p:blipFill>
        <p:spPr>
          <a:xfrm>
            <a:off x="1905000" y="1370509"/>
            <a:ext cx="2492830" cy="2954785"/>
          </a:xfrm>
          <a:prstGeom prst="rect">
            <a:avLst/>
          </a:prstGeom>
          <a:ln>
            <a:solidFill>
              <a:schemeClr val="accent1"/>
            </a:solidFill>
          </a:ln>
        </p:spPr>
      </p:pic>
      <p:sp>
        <p:nvSpPr>
          <p:cNvPr id="6" name="TextBox 5">
            <a:extLst>
              <a:ext uri="{FF2B5EF4-FFF2-40B4-BE49-F238E27FC236}">
                <a16:creationId xmlns:a16="http://schemas.microsoft.com/office/drawing/2014/main" id="{6138FE46-DD04-3F46-9E2B-1112C9BACB6E}"/>
              </a:ext>
            </a:extLst>
          </p:cNvPr>
          <p:cNvSpPr txBox="1"/>
          <p:nvPr/>
        </p:nvSpPr>
        <p:spPr>
          <a:xfrm>
            <a:off x="919843" y="417807"/>
            <a:ext cx="7304314" cy="5847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Try this code to create a trailing path</a:t>
            </a:r>
          </a:p>
        </p:txBody>
      </p:sp>
      <p:cxnSp>
        <p:nvCxnSpPr>
          <p:cNvPr id="8" name="Straight Arrow Connector 7">
            <a:extLst>
              <a:ext uri="{FF2B5EF4-FFF2-40B4-BE49-F238E27FC236}">
                <a16:creationId xmlns:a16="http://schemas.microsoft.com/office/drawing/2014/main" id="{F2919147-BF40-1C4F-AD7C-54C0BB04F049}"/>
              </a:ext>
            </a:extLst>
          </p:cNvPr>
          <p:cNvCxnSpPr>
            <a:cxnSpLocks/>
          </p:cNvCxnSpPr>
          <p:nvPr/>
        </p:nvCxnSpPr>
        <p:spPr>
          <a:xfrm flipH="1">
            <a:off x="4054928" y="2337069"/>
            <a:ext cx="1034143" cy="584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87B3C58-CA2E-894C-9F51-E7943F622CB2}"/>
              </a:ext>
            </a:extLst>
          </p:cNvPr>
          <p:cNvPicPr>
            <a:picLocks noChangeAspect="1"/>
          </p:cNvPicPr>
          <p:nvPr/>
        </p:nvPicPr>
        <p:blipFill rotWithShape="1">
          <a:blip r:embed="rId3"/>
          <a:srcRect l="8315" t="32932" r="53091" b="12931"/>
          <a:stretch/>
        </p:blipFill>
        <p:spPr>
          <a:xfrm>
            <a:off x="5521521" y="2552906"/>
            <a:ext cx="1431990" cy="1119500"/>
          </a:xfrm>
          <a:prstGeom prst="rect">
            <a:avLst/>
          </a:prstGeom>
          <a:ln>
            <a:solidFill>
              <a:schemeClr val="tx1"/>
            </a:solidFill>
          </a:ln>
        </p:spPr>
      </p:pic>
      <p:sp>
        <p:nvSpPr>
          <p:cNvPr id="7" name="Rectangle 6">
            <a:extLst>
              <a:ext uri="{FF2B5EF4-FFF2-40B4-BE49-F238E27FC236}">
                <a16:creationId xmlns:a16="http://schemas.microsoft.com/office/drawing/2014/main" id="{5EC62200-F547-FE4B-8612-598F2DC87466}"/>
              </a:ext>
            </a:extLst>
          </p:cNvPr>
          <p:cNvSpPr/>
          <p:nvPr/>
        </p:nvSpPr>
        <p:spPr>
          <a:xfrm>
            <a:off x="4898571" y="2140685"/>
            <a:ext cx="2710545"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Select </a:t>
            </a:r>
            <a:r>
              <a:rPr lang="en-US" sz="2000" b="1" dirty="0"/>
              <a:t>mouse-pointer</a:t>
            </a:r>
            <a:endParaRPr lang="en-US" sz="2000" b="1" dirty="0">
              <a:solidFill>
                <a:srgbClr val="FFAC0C"/>
              </a:solidFill>
            </a:endParaRPr>
          </a:p>
        </p:txBody>
      </p:sp>
    </p:spTree>
    <p:extLst>
      <p:ext uri="{BB962C8B-B14F-4D97-AF65-F5344CB8AC3E}">
        <p14:creationId xmlns:p14="http://schemas.microsoft.com/office/powerpoint/2010/main" val="76284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1" presetClass="exit" presetSubtype="0" fill="hold" nodeType="withEffect">
                                  <p:stCondLst>
                                    <p:cond delay="0"/>
                                  </p:stCondLst>
                                  <p:childTnLst>
                                    <p:set>
                                      <p:cBhvr>
                                        <p:cTn id="9"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82719A-A890-7441-95C8-D6A7DDF1BB90}"/>
              </a:ext>
            </a:extLst>
          </p:cNvPr>
          <p:cNvPicPr>
            <a:picLocks noChangeAspect="1"/>
          </p:cNvPicPr>
          <p:nvPr/>
        </p:nvPicPr>
        <p:blipFill>
          <a:blip r:embed="rId4"/>
          <a:stretch>
            <a:fillRect/>
          </a:stretch>
        </p:blipFill>
        <p:spPr>
          <a:xfrm>
            <a:off x="702129" y="1926657"/>
            <a:ext cx="3751882" cy="3004685"/>
          </a:xfrm>
          <a:prstGeom prst="rect">
            <a:avLst/>
          </a:prstGeom>
          <a:ln>
            <a:solidFill>
              <a:srgbClr val="00B0F0"/>
            </a:solidFill>
          </a:ln>
        </p:spPr>
      </p:pic>
      <p:pic>
        <p:nvPicPr>
          <p:cNvPr id="3" name="102.mov">
            <a:hlinkClick r:id="" action="ppaction://media"/>
            <a:extLst>
              <a:ext uri="{FF2B5EF4-FFF2-40B4-BE49-F238E27FC236}">
                <a16:creationId xmlns:a16="http://schemas.microsoft.com/office/drawing/2014/main" id="{3926C1E3-E587-934C-ADFC-87215E072C8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15672" y="2084500"/>
            <a:ext cx="3667929" cy="2738211"/>
          </a:xfrm>
          <a:prstGeom prst="rect">
            <a:avLst/>
          </a:prstGeom>
          <a:ln>
            <a:solidFill>
              <a:srgbClr val="00B0F0"/>
            </a:solidFill>
          </a:ln>
        </p:spPr>
      </p:pic>
      <p:sp>
        <p:nvSpPr>
          <p:cNvPr id="4" name="TextBox 3">
            <a:extLst>
              <a:ext uri="{FF2B5EF4-FFF2-40B4-BE49-F238E27FC236}">
                <a16:creationId xmlns:a16="http://schemas.microsoft.com/office/drawing/2014/main" id="{7FFD2708-15E7-654F-BABA-05DE05617419}"/>
              </a:ext>
            </a:extLst>
          </p:cNvPr>
          <p:cNvSpPr txBox="1"/>
          <p:nvPr/>
        </p:nvSpPr>
        <p:spPr>
          <a:xfrm>
            <a:off x="919843" y="417807"/>
            <a:ext cx="7304314"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Add this code to make the clones change colors and disappear</a:t>
            </a:r>
          </a:p>
        </p:txBody>
      </p:sp>
    </p:spTree>
    <p:extLst>
      <p:ext uri="{BB962C8B-B14F-4D97-AF65-F5344CB8AC3E}">
        <p14:creationId xmlns:p14="http://schemas.microsoft.com/office/powerpoint/2010/main" val="130612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12FB63-F8B6-EA44-A32A-23A54CE30A02}"/>
              </a:ext>
            </a:extLst>
          </p:cNvPr>
          <p:cNvSpPr txBox="1"/>
          <p:nvPr/>
        </p:nvSpPr>
        <p:spPr>
          <a:xfrm>
            <a:off x="919843" y="417807"/>
            <a:ext cx="7304314" cy="5847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Let’s make a balloon popping program</a:t>
            </a:r>
          </a:p>
        </p:txBody>
      </p:sp>
      <p:pic>
        <p:nvPicPr>
          <p:cNvPr id="5" name="103.mov">
            <a:hlinkClick r:id="" action="ppaction://media"/>
            <a:extLst>
              <a:ext uri="{FF2B5EF4-FFF2-40B4-BE49-F238E27FC236}">
                <a16:creationId xmlns:a16="http://schemas.microsoft.com/office/drawing/2014/main" id="{CC8C5F44-09C5-A243-A475-2ED12B8C7D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94353" y="1433160"/>
            <a:ext cx="4798332" cy="3991680"/>
          </a:xfrm>
          <a:prstGeom prst="rect">
            <a:avLst/>
          </a:prstGeom>
          <a:ln>
            <a:solidFill>
              <a:srgbClr val="00B0F0"/>
            </a:solidFill>
          </a:ln>
        </p:spPr>
      </p:pic>
    </p:spTree>
    <p:extLst>
      <p:ext uri="{BB962C8B-B14F-4D97-AF65-F5344CB8AC3E}">
        <p14:creationId xmlns:p14="http://schemas.microsoft.com/office/powerpoint/2010/main" val="348824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12FB63-F8B6-EA44-A32A-23A54CE30A02}"/>
              </a:ext>
            </a:extLst>
          </p:cNvPr>
          <p:cNvSpPr txBox="1"/>
          <p:nvPr/>
        </p:nvSpPr>
        <p:spPr>
          <a:xfrm>
            <a:off x="919843" y="417807"/>
            <a:ext cx="7304314" cy="5847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Delete your beetle and add the balloon</a:t>
            </a:r>
          </a:p>
        </p:txBody>
      </p:sp>
      <p:pic>
        <p:nvPicPr>
          <p:cNvPr id="4" name="Picture 3">
            <a:extLst>
              <a:ext uri="{FF2B5EF4-FFF2-40B4-BE49-F238E27FC236}">
                <a16:creationId xmlns:a16="http://schemas.microsoft.com/office/drawing/2014/main" id="{D289997D-900A-EB44-A8BA-3448D4D34B69}"/>
              </a:ext>
            </a:extLst>
          </p:cNvPr>
          <p:cNvPicPr>
            <a:picLocks noChangeAspect="1"/>
          </p:cNvPicPr>
          <p:nvPr/>
        </p:nvPicPr>
        <p:blipFill>
          <a:blip r:embed="rId2"/>
          <a:stretch>
            <a:fillRect/>
          </a:stretch>
        </p:blipFill>
        <p:spPr>
          <a:xfrm>
            <a:off x="2268532" y="1384405"/>
            <a:ext cx="4606936" cy="4915781"/>
          </a:xfrm>
          <a:prstGeom prst="rect">
            <a:avLst/>
          </a:prstGeom>
        </p:spPr>
      </p:pic>
    </p:spTree>
    <p:extLst>
      <p:ext uri="{BB962C8B-B14F-4D97-AF65-F5344CB8AC3E}">
        <p14:creationId xmlns:p14="http://schemas.microsoft.com/office/powerpoint/2010/main" val="1403921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9080D4-BF3E-F64C-AB5B-E19A93729E08}"/>
              </a:ext>
            </a:extLst>
          </p:cNvPr>
          <p:cNvSpPr txBox="1"/>
          <p:nvPr/>
        </p:nvSpPr>
        <p:spPr>
          <a:xfrm>
            <a:off x="919843" y="417807"/>
            <a:ext cx="7304314"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Position the balloon in the top left corner, and shrink it by 50%</a:t>
            </a:r>
          </a:p>
        </p:txBody>
      </p:sp>
      <p:pic>
        <p:nvPicPr>
          <p:cNvPr id="3" name="Picture 2">
            <a:extLst>
              <a:ext uri="{FF2B5EF4-FFF2-40B4-BE49-F238E27FC236}">
                <a16:creationId xmlns:a16="http://schemas.microsoft.com/office/drawing/2014/main" id="{2CF62BE3-8F05-9747-BEA5-7698611C3A19}"/>
              </a:ext>
            </a:extLst>
          </p:cNvPr>
          <p:cNvPicPr>
            <a:picLocks noChangeAspect="1"/>
          </p:cNvPicPr>
          <p:nvPr/>
        </p:nvPicPr>
        <p:blipFill>
          <a:blip r:embed="rId2"/>
          <a:stretch>
            <a:fillRect/>
          </a:stretch>
        </p:blipFill>
        <p:spPr>
          <a:xfrm>
            <a:off x="919843" y="2383971"/>
            <a:ext cx="2452008" cy="2307772"/>
          </a:xfrm>
          <a:prstGeom prst="rect">
            <a:avLst/>
          </a:prstGeom>
          <a:ln>
            <a:solidFill>
              <a:srgbClr val="00B0F0"/>
            </a:solidFill>
          </a:ln>
        </p:spPr>
      </p:pic>
      <p:pic>
        <p:nvPicPr>
          <p:cNvPr id="5" name="Picture 4">
            <a:extLst>
              <a:ext uri="{FF2B5EF4-FFF2-40B4-BE49-F238E27FC236}">
                <a16:creationId xmlns:a16="http://schemas.microsoft.com/office/drawing/2014/main" id="{BC190AB4-6455-AC47-919B-B147372D28AF}"/>
              </a:ext>
            </a:extLst>
          </p:cNvPr>
          <p:cNvPicPr>
            <a:picLocks noChangeAspect="1"/>
          </p:cNvPicPr>
          <p:nvPr/>
        </p:nvPicPr>
        <p:blipFill rotWithShape="1">
          <a:blip r:embed="rId3"/>
          <a:srcRect l="1619"/>
          <a:stretch/>
        </p:blipFill>
        <p:spPr>
          <a:xfrm>
            <a:off x="3978772" y="1894114"/>
            <a:ext cx="4245385" cy="3576864"/>
          </a:xfrm>
          <a:prstGeom prst="rect">
            <a:avLst/>
          </a:prstGeom>
          <a:ln>
            <a:solidFill>
              <a:srgbClr val="00B0F0"/>
            </a:solidFill>
          </a:ln>
        </p:spPr>
      </p:pic>
    </p:spTree>
    <p:extLst>
      <p:ext uri="{BB962C8B-B14F-4D97-AF65-F5344CB8AC3E}">
        <p14:creationId xmlns:p14="http://schemas.microsoft.com/office/powerpoint/2010/main" val="266170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9080D4-BF3E-F64C-AB5B-E19A93729E08}"/>
              </a:ext>
            </a:extLst>
          </p:cNvPr>
          <p:cNvSpPr txBox="1"/>
          <p:nvPr/>
        </p:nvSpPr>
        <p:spPr>
          <a:xfrm>
            <a:off x="821872" y="417807"/>
            <a:ext cx="7500256"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Add code for the balloon to create a clone of itself and then move to the right</a:t>
            </a:r>
          </a:p>
        </p:txBody>
      </p:sp>
      <p:pic>
        <p:nvPicPr>
          <p:cNvPr id="4" name="Picture 3">
            <a:extLst>
              <a:ext uri="{FF2B5EF4-FFF2-40B4-BE49-F238E27FC236}">
                <a16:creationId xmlns:a16="http://schemas.microsoft.com/office/drawing/2014/main" id="{33A2ABE6-718B-164B-AD6F-2C67135EBC16}"/>
              </a:ext>
            </a:extLst>
          </p:cNvPr>
          <p:cNvPicPr>
            <a:picLocks noChangeAspect="1"/>
          </p:cNvPicPr>
          <p:nvPr/>
        </p:nvPicPr>
        <p:blipFill>
          <a:blip r:embed="rId2"/>
          <a:stretch>
            <a:fillRect/>
          </a:stretch>
        </p:blipFill>
        <p:spPr>
          <a:xfrm>
            <a:off x="1601106" y="1729441"/>
            <a:ext cx="6491513" cy="4594500"/>
          </a:xfrm>
          <a:prstGeom prst="rect">
            <a:avLst/>
          </a:prstGeom>
          <a:ln>
            <a:solidFill>
              <a:srgbClr val="00B0F0"/>
            </a:solidFill>
          </a:ln>
        </p:spPr>
      </p:pic>
      <p:cxnSp>
        <p:nvCxnSpPr>
          <p:cNvPr id="7" name="Straight Arrow Connector 6">
            <a:extLst>
              <a:ext uri="{FF2B5EF4-FFF2-40B4-BE49-F238E27FC236}">
                <a16:creationId xmlns:a16="http://schemas.microsoft.com/office/drawing/2014/main" id="{374A9506-3102-5E4E-BA8F-F7DC800DFE8A}"/>
              </a:ext>
            </a:extLst>
          </p:cNvPr>
          <p:cNvCxnSpPr>
            <a:cxnSpLocks/>
          </p:cNvCxnSpPr>
          <p:nvPr/>
        </p:nvCxnSpPr>
        <p:spPr>
          <a:xfrm flipH="1" flipV="1">
            <a:off x="5134996" y="2852058"/>
            <a:ext cx="945696" cy="2242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04034D0-310D-4140-858D-3441F403735E}"/>
              </a:ext>
            </a:extLst>
          </p:cNvPr>
          <p:cNvSpPr/>
          <p:nvPr/>
        </p:nvSpPr>
        <p:spPr>
          <a:xfrm>
            <a:off x="5691527" y="2414559"/>
            <a:ext cx="1199129" cy="1323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This is your </a:t>
            </a:r>
            <a:r>
              <a:rPr lang="en-US" sz="2000" b="1" dirty="0"/>
              <a:t>original</a:t>
            </a:r>
            <a:r>
              <a:rPr lang="en-US" sz="2000" dirty="0"/>
              <a:t> sprite</a:t>
            </a:r>
          </a:p>
        </p:txBody>
      </p:sp>
      <p:cxnSp>
        <p:nvCxnSpPr>
          <p:cNvPr id="11" name="Straight Arrow Connector 10">
            <a:extLst>
              <a:ext uri="{FF2B5EF4-FFF2-40B4-BE49-F238E27FC236}">
                <a16:creationId xmlns:a16="http://schemas.microsoft.com/office/drawing/2014/main" id="{D3A8BEF4-457C-8040-94F7-1C593EE7C67A}"/>
              </a:ext>
            </a:extLst>
          </p:cNvPr>
          <p:cNvCxnSpPr>
            <a:cxnSpLocks/>
          </p:cNvCxnSpPr>
          <p:nvPr/>
        </p:nvCxnSpPr>
        <p:spPr>
          <a:xfrm flipH="1" flipV="1">
            <a:off x="4538891" y="2939954"/>
            <a:ext cx="258985" cy="6958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6CED55B-0B74-6248-BB27-D66751C9E533}"/>
              </a:ext>
            </a:extLst>
          </p:cNvPr>
          <p:cNvSpPr/>
          <p:nvPr/>
        </p:nvSpPr>
        <p:spPr>
          <a:xfrm>
            <a:off x="4325028" y="3409401"/>
            <a:ext cx="945697"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This is your clone</a:t>
            </a:r>
          </a:p>
        </p:txBody>
      </p:sp>
      <p:sp>
        <p:nvSpPr>
          <p:cNvPr id="16" name="Left Brace 15">
            <a:extLst>
              <a:ext uri="{FF2B5EF4-FFF2-40B4-BE49-F238E27FC236}">
                <a16:creationId xmlns:a16="http://schemas.microsoft.com/office/drawing/2014/main" id="{1B2627B9-FABF-484E-9F11-A89A11510C96}"/>
              </a:ext>
            </a:extLst>
          </p:cNvPr>
          <p:cNvSpPr/>
          <p:nvPr/>
        </p:nvSpPr>
        <p:spPr>
          <a:xfrm>
            <a:off x="1224642" y="4483555"/>
            <a:ext cx="534306" cy="529338"/>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67A5FBB4-1F1A-E94C-8AA2-B04F646794EB}"/>
              </a:ext>
            </a:extLst>
          </p:cNvPr>
          <p:cNvSpPr/>
          <p:nvPr/>
        </p:nvSpPr>
        <p:spPr>
          <a:xfrm>
            <a:off x="416040" y="4483555"/>
            <a:ext cx="852146"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Add</a:t>
            </a:r>
          </a:p>
        </p:txBody>
      </p:sp>
    </p:spTree>
    <p:extLst>
      <p:ext uri="{BB962C8B-B14F-4D97-AF65-F5344CB8AC3E}">
        <p14:creationId xmlns:p14="http://schemas.microsoft.com/office/powerpoint/2010/main" val="2306825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6702A-7F1C-B04C-A197-16DB71B2387A}"/>
              </a:ext>
            </a:extLst>
          </p:cNvPr>
          <p:cNvPicPr>
            <a:picLocks noChangeAspect="1"/>
          </p:cNvPicPr>
          <p:nvPr/>
        </p:nvPicPr>
        <p:blipFill>
          <a:blip r:embed="rId2"/>
          <a:stretch>
            <a:fillRect/>
          </a:stretch>
        </p:blipFill>
        <p:spPr>
          <a:xfrm>
            <a:off x="1673678" y="1955492"/>
            <a:ext cx="6359979" cy="3565011"/>
          </a:xfrm>
          <a:prstGeom prst="rect">
            <a:avLst/>
          </a:prstGeom>
          <a:ln>
            <a:solidFill>
              <a:srgbClr val="00B0F0"/>
            </a:solidFill>
          </a:ln>
        </p:spPr>
      </p:pic>
      <p:sp>
        <p:nvSpPr>
          <p:cNvPr id="2" name="TextBox 1">
            <a:extLst>
              <a:ext uri="{FF2B5EF4-FFF2-40B4-BE49-F238E27FC236}">
                <a16:creationId xmlns:a16="http://schemas.microsoft.com/office/drawing/2014/main" id="{709080D4-BF3E-F64C-AB5B-E19A93729E08}"/>
              </a:ext>
            </a:extLst>
          </p:cNvPr>
          <p:cNvSpPr txBox="1"/>
          <p:nvPr/>
        </p:nvSpPr>
        <p:spPr>
          <a:xfrm>
            <a:off x="1224642" y="417807"/>
            <a:ext cx="7146471" cy="5847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Add a </a:t>
            </a:r>
            <a:r>
              <a:rPr lang="en-US" sz="3200" b="1" dirty="0"/>
              <a:t>repeat</a:t>
            </a:r>
            <a:r>
              <a:rPr lang="en-US" sz="3200" dirty="0"/>
              <a:t> loop to fill up the row</a:t>
            </a:r>
          </a:p>
        </p:txBody>
      </p:sp>
      <p:cxnSp>
        <p:nvCxnSpPr>
          <p:cNvPr id="7" name="Straight Arrow Connector 6">
            <a:extLst>
              <a:ext uri="{FF2B5EF4-FFF2-40B4-BE49-F238E27FC236}">
                <a16:creationId xmlns:a16="http://schemas.microsoft.com/office/drawing/2014/main" id="{374A9506-3102-5E4E-BA8F-F7DC800DFE8A}"/>
              </a:ext>
            </a:extLst>
          </p:cNvPr>
          <p:cNvCxnSpPr>
            <a:cxnSpLocks/>
          </p:cNvCxnSpPr>
          <p:nvPr/>
        </p:nvCxnSpPr>
        <p:spPr>
          <a:xfrm flipV="1">
            <a:off x="7663089" y="2841171"/>
            <a:ext cx="258986" cy="143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04034D0-310D-4140-858D-3441F403735E}"/>
              </a:ext>
            </a:extLst>
          </p:cNvPr>
          <p:cNvSpPr/>
          <p:nvPr/>
        </p:nvSpPr>
        <p:spPr>
          <a:xfrm>
            <a:off x="7359026" y="3689454"/>
            <a:ext cx="1199129" cy="1323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This is your </a:t>
            </a:r>
            <a:r>
              <a:rPr lang="en-US" sz="2000" b="1" dirty="0"/>
              <a:t>original</a:t>
            </a:r>
            <a:r>
              <a:rPr lang="en-US" sz="2000" dirty="0"/>
              <a:t> sprite</a:t>
            </a:r>
          </a:p>
        </p:txBody>
      </p:sp>
      <p:sp>
        <p:nvSpPr>
          <p:cNvPr id="10" name="Rectangle 9">
            <a:extLst>
              <a:ext uri="{FF2B5EF4-FFF2-40B4-BE49-F238E27FC236}">
                <a16:creationId xmlns:a16="http://schemas.microsoft.com/office/drawing/2014/main" id="{86CED55B-0B74-6248-BB27-D66751C9E533}"/>
              </a:ext>
            </a:extLst>
          </p:cNvPr>
          <p:cNvSpPr/>
          <p:nvPr/>
        </p:nvSpPr>
        <p:spPr>
          <a:xfrm>
            <a:off x="4572000" y="3161691"/>
            <a:ext cx="25095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These are all clones</a:t>
            </a:r>
          </a:p>
        </p:txBody>
      </p:sp>
      <p:sp>
        <p:nvSpPr>
          <p:cNvPr id="16" name="Left Brace 15">
            <a:extLst>
              <a:ext uri="{FF2B5EF4-FFF2-40B4-BE49-F238E27FC236}">
                <a16:creationId xmlns:a16="http://schemas.microsoft.com/office/drawing/2014/main" id="{1B2627B9-FABF-484E-9F11-A89A11510C96}"/>
              </a:ext>
            </a:extLst>
          </p:cNvPr>
          <p:cNvSpPr/>
          <p:nvPr/>
        </p:nvSpPr>
        <p:spPr>
          <a:xfrm>
            <a:off x="1224642" y="4397871"/>
            <a:ext cx="534306" cy="615022"/>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67A5FBB4-1F1A-E94C-8AA2-B04F646794EB}"/>
              </a:ext>
            </a:extLst>
          </p:cNvPr>
          <p:cNvSpPr/>
          <p:nvPr/>
        </p:nvSpPr>
        <p:spPr>
          <a:xfrm>
            <a:off x="416040" y="4483555"/>
            <a:ext cx="852146"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Add</a:t>
            </a:r>
          </a:p>
        </p:txBody>
      </p:sp>
    </p:spTree>
    <p:extLst>
      <p:ext uri="{BB962C8B-B14F-4D97-AF65-F5344CB8AC3E}">
        <p14:creationId xmlns:p14="http://schemas.microsoft.com/office/powerpoint/2010/main" val="540398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BB643E-E082-9648-80E3-595661418F0B}"/>
              </a:ext>
            </a:extLst>
          </p:cNvPr>
          <p:cNvPicPr>
            <a:picLocks noChangeAspect="1"/>
          </p:cNvPicPr>
          <p:nvPr/>
        </p:nvPicPr>
        <p:blipFill>
          <a:blip r:embed="rId2"/>
          <a:stretch>
            <a:fillRect/>
          </a:stretch>
        </p:blipFill>
        <p:spPr>
          <a:xfrm>
            <a:off x="1678322" y="1928896"/>
            <a:ext cx="6308613" cy="3593880"/>
          </a:xfrm>
          <a:prstGeom prst="rect">
            <a:avLst/>
          </a:prstGeom>
          <a:ln>
            <a:solidFill>
              <a:srgbClr val="00B0F0"/>
            </a:solidFill>
          </a:ln>
        </p:spPr>
      </p:pic>
      <p:sp>
        <p:nvSpPr>
          <p:cNvPr id="2" name="TextBox 1">
            <a:extLst>
              <a:ext uri="{FF2B5EF4-FFF2-40B4-BE49-F238E27FC236}">
                <a16:creationId xmlns:a16="http://schemas.microsoft.com/office/drawing/2014/main" id="{709080D4-BF3E-F64C-AB5B-E19A93729E08}"/>
              </a:ext>
            </a:extLst>
          </p:cNvPr>
          <p:cNvSpPr txBox="1"/>
          <p:nvPr/>
        </p:nvSpPr>
        <p:spPr>
          <a:xfrm>
            <a:off x="1307964" y="416986"/>
            <a:ext cx="7206344"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To move to the next row, </a:t>
            </a:r>
          </a:p>
          <a:p>
            <a:pPr algn="ctr"/>
            <a:r>
              <a:rPr lang="en-US" sz="3200" dirty="0"/>
              <a:t>add code to change your y-coordinate </a:t>
            </a:r>
          </a:p>
        </p:txBody>
      </p:sp>
      <p:cxnSp>
        <p:nvCxnSpPr>
          <p:cNvPr id="7" name="Straight Arrow Connector 6">
            <a:extLst>
              <a:ext uri="{FF2B5EF4-FFF2-40B4-BE49-F238E27FC236}">
                <a16:creationId xmlns:a16="http://schemas.microsoft.com/office/drawing/2014/main" id="{374A9506-3102-5E4E-BA8F-F7DC800DFE8A}"/>
              </a:ext>
            </a:extLst>
          </p:cNvPr>
          <p:cNvCxnSpPr>
            <a:cxnSpLocks/>
          </p:cNvCxnSpPr>
          <p:nvPr/>
        </p:nvCxnSpPr>
        <p:spPr>
          <a:xfrm flipV="1">
            <a:off x="7483786" y="3309257"/>
            <a:ext cx="321271" cy="137334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04034D0-310D-4140-858D-3441F403735E}"/>
              </a:ext>
            </a:extLst>
          </p:cNvPr>
          <p:cNvSpPr/>
          <p:nvPr/>
        </p:nvSpPr>
        <p:spPr>
          <a:xfrm>
            <a:off x="6580516" y="3923081"/>
            <a:ext cx="1689269" cy="1323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This is your </a:t>
            </a:r>
            <a:r>
              <a:rPr lang="en-US" sz="2000" b="1" dirty="0"/>
              <a:t>original</a:t>
            </a:r>
            <a:r>
              <a:rPr lang="en-US" sz="2000" dirty="0"/>
              <a:t> sprite. It moved down.</a:t>
            </a:r>
          </a:p>
        </p:txBody>
      </p:sp>
      <p:sp>
        <p:nvSpPr>
          <p:cNvPr id="10" name="Rectangle 9">
            <a:extLst>
              <a:ext uri="{FF2B5EF4-FFF2-40B4-BE49-F238E27FC236}">
                <a16:creationId xmlns:a16="http://schemas.microsoft.com/office/drawing/2014/main" id="{86CED55B-0B74-6248-BB27-D66751C9E533}"/>
              </a:ext>
            </a:extLst>
          </p:cNvPr>
          <p:cNvSpPr/>
          <p:nvPr/>
        </p:nvSpPr>
        <p:spPr>
          <a:xfrm>
            <a:off x="4572000" y="3161691"/>
            <a:ext cx="25095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These are all clones</a:t>
            </a:r>
          </a:p>
        </p:txBody>
      </p:sp>
      <p:cxnSp>
        <p:nvCxnSpPr>
          <p:cNvPr id="11" name="Straight Arrow Connector 10">
            <a:extLst>
              <a:ext uri="{FF2B5EF4-FFF2-40B4-BE49-F238E27FC236}">
                <a16:creationId xmlns:a16="http://schemas.microsoft.com/office/drawing/2014/main" id="{CF37CD7C-3D48-E446-84D1-F330211A06CB}"/>
              </a:ext>
            </a:extLst>
          </p:cNvPr>
          <p:cNvCxnSpPr>
            <a:cxnSpLocks/>
          </p:cNvCxnSpPr>
          <p:nvPr/>
        </p:nvCxnSpPr>
        <p:spPr>
          <a:xfrm>
            <a:off x="874215" y="5246520"/>
            <a:ext cx="867499"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7A5FBB4-1F1A-E94C-8AA2-B04F646794EB}"/>
              </a:ext>
            </a:extLst>
          </p:cNvPr>
          <p:cNvSpPr/>
          <p:nvPr/>
        </p:nvSpPr>
        <p:spPr>
          <a:xfrm>
            <a:off x="492240" y="5046465"/>
            <a:ext cx="852146"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Add</a:t>
            </a:r>
          </a:p>
        </p:txBody>
      </p:sp>
    </p:spTree>
    <p:extLst>
      <p:ext uri="{BB962C8B-B14F-4D97-AF65-F5344CB8AC3E}">
        <p14:creationId xmlns:p14="http://schemas.microsoft.com/office/powerpoint/2010/main" val="3313302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735B9A-18E1-0E44-AE90-DDAA15D9D282}"/>
              </a:ext>
            </a:extLst>
          </p:cNvPr>
          <p:cNvPicPr>
            <a:picLocks noChangeAspect="1"/>
          </p:cNvPicPr>
          <p:nvPr/>
        </p:nvPicPr>
        <p:blipFill>
          <a:blip r:embed="rId2"/>
          <a:stretch>
            <a:fillRect/>
          </a:stretch>
        </p:blipFill>
        <p:spPr>
          <a:xfrm>
            <a:off x="1563631" y="1927291"/>
            <a:ext cx="6663244" cy="4210516"/>
          </a:xfrm>
          <a:prstGeom prst="rect">
            <a:avLst/>
          </a:prstGeom>
          <a:ln>
            <a:solidFill>
              <a:srgbClr val="00B0F0"/>
            </a:solidFill>
          </a:ln>
        </p:spPr>
      </p:pic>
      <p:sp>
        <p:nvSpPr>
          <p:cNvPr id="2" name="TextBox 1">
            <a:extLst>
              <a:ext uri="{FF2B5EF4-FFF2-40B4-BE49-F238E27FC236}">
                <a16:creationId xmlns:a16="http://schemas.microsoft.com/office/drawing/2014/main" id="{709080D4-BF3E-F64C-AB5B-E19A93729E08}"/>
              </a:ext>
            </a:extLst>
          </p:cNvPr>
          <p:cNvSpPr txBox="1"/>
          <p:nvPr/>
        </p:nvSpPr>
        <p:spPr>
          <a:xfrm>
            <a:off x="2082135" y="428323"/>
            <a:ext cx="5626236"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Add another repeat loop to try and fill the screen</a:t>
            </a:r>
          </a:p>
        </p:txBody>
      </p:sp>
      <p:cxnSp>
        <p:nvCxnSpPr>
          <p:cNvPr id="7" name="Straight Arrow Connector 6">
            <a:extLst>
              <a:ext uri="{FF2B5EF4-FFF2-40B4-BE49-F238E27FC236}">
                <a16:creationId xmlns:a16="http://schemas.microsoft.com/office/drawing/2014/main" id="{374A9506-3102-5E4E-BA8F-F7DC800DFE8A}"/>
              </a:ext>
            </a:extLst>
          </p:cNvPr>
          <p:cNvCxnSpPr>
            <a:cxnSpLocks/>
          </p:cNvCxnSpPr>
          <p:nvPr/>
        </p:nvCxnSpPr>
        <p:spPr>
          <a:xfrm flipV="1">
            <a:off x="6718757" y="4114800"/>
            <a:ext cx="989614" cy="63097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04034D0-310D-4140-858D-3441F403735E}"/>
              </a:ext>
            </a:extLst>
          </p:cNvPr>
          <p:cNvSpPr/>
          <p:nvPr/>
        </p:nvSpPr>
        <p:spPr>
          <a:xfrm>
            <a:off x="4212772" y="3427174"/>
            <a:ext cx="2764971"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What should we add so that the balloons start cloning from the left side instead of starting on the right and going off of the screen?</a:t>
            </a:r>
          </a:p>
        </p:txBody>
      </p:sp>
      <p:cxnSp>
        <p:nvCxnSpPr>
          <p:cNvPr id="11" name="Straight Arrow Connector 10">
            <a:extLst>
              <a:ext uri="{FF2B5EF4-FFF2-40B4-BE49-F238E27FC236}">
                <a16:creationId xmlns:a16="http://schemas.microsoft.com/office/drawing/2014/main" id="{CF37CD7C-3D48-E446-84D1-F330211A06CB}"/>
              </a:ext>
            </a:extLst>
          </p:cNvPr>
          <p:cNvCxnSpPr>
            <a:cxnSpLocks/>
          </p:cNvCxnSpPr>
          <p:nvPr/>
        </p:nvCxnSpPr>
        <p:spPr>
          <a:xfrm>
            <a:off x="873027" y="4027320"/>
            <a:ext cx="867499"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7A5FBB4-1F1A-E94C-8AA2-B04F646794EB}"/>
              </a:ext>
            </a:extLst>
          </p:cNvPr>
          <p:cNvSpPr/>
          <p:nvPr/>
        </p:nvSpPr>
        <p:spPr>
          <a:xfrm>
            <a:off x="491052" y="3827265"/>
            <a:ext cx="852146"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Add</a:t>
            </a:r>
          </a:p>
        </p:txBody>
      </p:sp>
    </p:spTree>
    <p:extLst>
      <p:ext uri="{BB962C8B-B14F-4D97-AF65-F5344CB8AC3E}">
        <p14:creationId xmlns:p14="http://schemas.microsoft.com/office/powerpoint/2010/main" val="307767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E3CB9-2E59-FD41-957D-CCAA96A4C85D}"/>
              </a:ext>
            </a:extLst>
          </p:cNvPr>
          <p:cNvSpPr>
            <a:spLocks noGrp="1"/>
          </p:cNvSpPr>
          <p:nvPr>
            <p:ph type="title"/>
          </p:nvPr>
        </p:nvSpPr>
        <p:spPr/>
        <p:txBody>
          <a:bodyPr>
            <a:normAutofit/>
          </a:bodyPr>
          <a:lstStyle/>
          <a:p>
            <a:r>
              <a:rPr lang="en-US" sz="4400" b="1" dirty="0">
                <a:solidFill>
                  <a:schemeClr val="accent6"/>
                </a:solidFill>
              </a:rPr>
              <a:t>Skills</a:t>
            </a:r>
          </a:p>
        </p:txBody>
      </p:sp>
      <p:sp>
        <p:nvSpPr>
          <p:cNvPr id="3" name="Content Placeholder 2">
            <a:extLst>
              <a:ext uri="{FF2B5EF4-FFF2-40B4-BE49-F238E27FC236}">
                <a16:creationId xmlns:a16="http://schemas.microsoft.com/office/drawing/2014/main" id="{680A2688-F697-3549-9414-5AA12DF8F721}"/>
              </a:ext>
            </a:extLst>
          </p:cNvPr>
          <p:cNvSpPr>
            <a:spLocks noGrp="1"/>
          </p:cNvSpPr>
          <p:nvPr>
            <p:ph idx="1"/>
          </p:nvPr>
        </p:nvSpPr>
        <p:spPr>
          <a:xfrm>
            <a:off x="628650" y="1690689"/>
            <a:ext cx="7886700" cy="4351338"/>
          </a:xfrm>
        </p:spPr>
        <p:txBody>
          <a:bodyPr/>
          <a:lstStyle/>
          <a:p>
            <a:r>
              <a:rPr lang="en-US" sz="2400" dirty="0"/>
              <a:t>Program clones</a:t>
            </a:r>
          </a:p>
          <a:p>
            <a:r>
              <a:rPr lang="en-US" sz="2400" dirty="0"/>
              <a:t>Use sensing commands</a:t>
            </a:r>
          </a:p>
          <a:p>
            <a:endParaRPr lang="en-US" sz="2400" dirty="0"/>
          </a:p>
          <a:p>
            <a:pPr marL="0" indent="0">
              <a:buNone/>
            </a:pPr>
            <a:endParaRPr lang="en-US" sz="2400" dirty="0"/>
          </a:p>
          <a:p>
            <a:pPr marL="0" indent="0">
              <a:buNone/>
            </a:pPr>
            <a:endParaRPr lang="en-US" sz="2400" dirty="0"/>
          </a:p>
          <a:p>
            <a:pPr marL="0" indent="0">
              <a:buNone/>
            </a:pPr>
            <a:endParaRPr lang="en-US" dirty="0"/>
          </a:p>
        </p:txBody>
      </p:sp>
      <p:pic>
        <p:nvPicPr>
          <p:cNvPr id="4" name="Picture 3">
            <a:extLst>
              <a:ext uri="{FF2B5EF4-FFF2-40B4-BE49-F238E27FC236}">
                <a16:creationId xmlns:a16="http://schemas.microsoft.com/office/drawing/2014/main" id="{8C77C610-79D0-8F45-8C7E-DD22B3D1680D}"/>
              </a:ext>
            </a:extLst>
          </p:cNvPr>
          <p:cNvPicPr>
            <a:picLocks noChangeAspect="1"/>
          </p:cNvPicPr>
          <p:nvPr/>
        </p:nvPicPr>
        <p:blipFill rotWithShape="1">
          <a:blip r:embed="rId2">
            <a:extLst>
              <a:ext uri="{28A0092B-C50C-407E-A947-70E740481C1C}">
                <a14:useLocalDpi xmlns:a14="http://schemas.microsoft.com/office/drawing/2010/main" val="0"/>
              </a:ext>
            </a:extLst>
          </a:blip>
          <a:srcRect t="2206"/>
          <a:stretch/>
        </p:blipFill>
        <p:spPr>
          <a:xfrm>
            <a:off x="4373296" y="2226402"/>
            <a:ext cx="3708716" cy="2775311"/>
          </a:xfrm>
          <a:prstGeom prst="rect">
            <a:avLst/>
          </a:prstGeom>
        </p:spPr>
      </p:pic>
    </p:spTree>
    <p:extLst>
      <p:ext uri="{BB962C8B-B14F-4D97-AF65-F5344CB8AC3E}">
        <p14:creationId xmlns:p14="http://schemas.microsoft.com/office/powerpoint/2010/main" val="572627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CB67C5-3A71-CF48-95BA-D166E96D16E0}"/>
              </a:ext>
            </a:extLst>
          </p:cNvPr>
          <p:cNvPicPr>
            <a:picLocks noChangeAspect="1"/>
          </p:cNvPicPr>
          <p:nvPr/>
        </p:nvPicPr>
        <p:blipFill>
          <a:blip r:embed="rId2"/>
          <a:stretch>
            <a:fillRect/>
          </a:stretch>
        </p:blipFill>
        <p:spPr>
          <a:xfrm>
            <a:off x="1413193" y="1847231"/>
            <a:ext cx="6343053" cy="4135028"/>
          </a:xfrm>
          <a:prstGeom prst="rect">
            <a:avLst/>
          </a:prstGeom>
          <a:ln>
            <a:solidFill>
              <a:srgbClr val="00B0F0"/>
            </a:solidFill>
          </a:ln>
        </p:spPr>
      </p:pic>
      <p:sp>
        <p:nvSpPr>
          <p:cNvPr id="2" name="TextBox 1">
            <a:extLst>
              <a:ext uri="{FF2B5EF4-FFF2-40B4-BE49-F238E27FC236}">
                <a16:creationId xmlns:a16="http://schemas.microsoft.com/office/drawing/2014/main" id="{709080D4-BF3E-F64C-AB5B-E19A93729E08}"/>
              </a:ext>
            </a:extLst>
          </p:cNvPr>
          <p:cNvSpPr txBox="1"/>
          <p:nvPr/>
        </p:nvSpPr>
        <p:spPr>
          <a:xfrm>
            <a:off x="1779815" y="452363"/>
            <a:ext cx="5584371"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Add code for the x-coordinate </a:t>
            </a:r>
          </a:p>
          <a:p>
            <a:pPr algn="ctr"/>
            <a:r>
              <a:rPr lang="en-US" sz="3200" dirty="0"/>
              <a:t>inside </a:t>
            </a:r>
            <a:r>
              <a:rPr lang="en-US" sz="3200" i="1" dirty="0"/>
              <a:t>just</a:t>
            </a:r>
            <a:r>
              <a:rPr lang="en-US" sz="3200" dirty="0"/>
              <a:t> the outer loop</a:t>
            </a:r>
          </a:p>
        </p:txBody>
      </p:sp>
      <p:cxnSp>
        <p:nvCxnSpPr>
          <p:cNvPr id="11" name="Straight Arrow Connector 10">
            <a:extLst>
              <a:ext uri="{FF2B5EF4-FFF2-40B4-BE49-F238E27FC236}">
                <a16:creationId xmlns:a16="http://schemas.microsoft.com/office/drawing/2014/main" id="{CF37CD7C-3D48-E446-84D1-F330211A06CB}"/>
              </a:ext>
            </a:extLst>
          </p:cNvPr>
          <p:cNvCxnSpPr>
            <a:cxnSpLocks/>
          </p:cNvCxnSpPr>
          <p:nvPr/>
        </p:nvCxnSpPr>
        <p:spPr>
          <a:xfrm>
            <a:off x="772479" y="4212771"/>
            <a:ext cx="867499"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7A5FBB4-1F1A-E94C-8AA2-B04F646794EB}"/>
              </a:ext>
            </a:extLst>
          </p:cNvPr>
          <p:cNvSpPr/>
          <p:nvPr/>
        </p:nvSpPr>
        <p:spPr>
          <a:xfrm>
            <a:off x="390504" y="4012716"/>
            <a:ext cx="852146"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Add</a:t>
            </a:r>
          </a:p>
        </p:txBody>
      </p:sp>
    </p:spTree>
    <p:extLst>
      <p:ext uri="{BB962C8B-B14F-4D97-AF65-F5344CB8AC3E}">
        <p14:creationId xmlns:p14="http://schemas.microsoft.com/office/powerpoint/2010/main" val="1571084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CB67C5-3A71-CF48-95BA-D166E96D16E0}"/>
              </a:ext>
            </a:extLst>
          </p:cNvPr>
          <p:cNvPicPr>
            <a:picLocks noChangeAspect="1"/>
          </p:cNvPicPr>
          <p:nvPr/>
        </p:nvPicPr>
        <p:blipFill rotWithShape="1">
          <a:blip r:embed="rId2"/>
          <a:srcRect t="12528" r="70959"/>
          <a:stretch/>
        </p:blipFill>
        <p:spPr>
          <a:xfrm>
            <a:off x="3962400" y="1256114"/>
            <a:ext cx="2852928" cy="5601886"/>
          </a:xfrm>
          <a:prstGeom prst="rect">
            <a:avLst/>
          </a:prstGeom>
          <a:ln>
            <a:solidFill>
              <a:srgbClr val="00B0F0"/>
            </a:solidFill>
          </a:ln>
        </p:spPr>
      </p:pic>
      <p:sp>
        <p:nvSpPr>
          <p:cNvPr id="2" name="TextBox 1">
            <a:extLst>
              <a:ext uri="{FF2B5EF4-FFF2-40B4-BE49-F238E27FC236}">
                <a16:creationId xmlns:a16="http://schemas.microsoft.com/office/drawing/2014/main" id="{709080D4-BF3E-F64C-AB5B-E19A93729E08}"/>
              </a:ext>
            </a:extLst>
          </p:cNvPr>
          <p:cNvSpPr txBox="1"/>
          <p:nvPr/>
        </p:nvSpPr>
        <p:spPr>
          <a:xfrm>
            <a:off x="1779815" y="452363"/>
            <a:ext cx="5584371" cy="5847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Explanation of code</a:t>
            </a:r>
          </a:p>
        </p:txBody>
      </p:sp>
      <p:sp>
        <p:nvSpPr>
          <p:cNvPr id="6" name="Rectangle 5">
            <a:extLst>
              <a:ext uri="{FF2B5EF4-FFF2-40B4-BE49-F238E27FC236}">
                <a16:creationId xmlns:a16="http://schemas.microsoft.com/office/drawing/2014/main" id="{3600900E-25CB-5A48-95C2-6A66826B8859}"/>
              </a:ext>
            </a:extLst>
          </p:cNvPr>
          <p:cNvSpPr/>
          <p:nvPr/>
        </p:nvSpPr>
        <p:spPr>
          <a:xfrm>
            <a:off x="3028273" y="1614974"/>
            <a:ext cx="1066055"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Trigger</a:t>
            </a:r>
          </a:p>
        </p:txBody>
      </p:sp>
      <p:sp>
        <p:nvSpPr>
          <p:cNvPr id="7" name="Rectangle 6">
            <a:extLst>
              <a:ext uri="{FF2B5EF4-FFF2-40B4-BE49-F238E27FC236}">
                <a16:creationId xmlns:a16="http://schemas.microsoft.com/office/drawing/2014/main" id="{D551E007-C52C-2445-AE4E-581356349C52}"/>
              </a:ext>
            </a:extLst>
          </p:cNvPr>
          <p:cNvSpPr/>
          <p:nvPr/>
        </p:nvSpPr>
        <p:spPr>
          <a:xfrm>
            <a:off x="2852928" y="2063247"/>
            <a:ext cx="12414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Show up</a:t>
            </a:r>
          </a:p>
        </p:txBody>
      </p:sp>
      <p:sp>
        <p:nvSpPr>
          <p:cNvPr id="8" name="Rectangle 7">
            <a:extLst>
              <a:ext uri="{FF2B5EF4-FFF2-40B4-BE49-F238E27FC236}">
                <a16:creationId xmlns:a16="http://schemas.microsoft.com/office/drawing/2014/main" id="{0D874DCB-0996-0643-822B-D812C3F04F8D}"/>
              </a:ext>
            </a:extLst>
          </p:cNvPr>
          <p:cNvSpPr/>
          <p:nvPr/>
        </p:nvSpPr>
        <p:spPr>
          <a:xfrm>
            <a:off x="2852928" y="2528671"/>
            <a:ext cx="12414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Set size</a:t>
            </a:r>
          </a:p>
        </p:txBody>
      </p:sp>
      <p:sp>
        <p:nvSpPr>
          <p:cNvPr id="9" name="Rectangle 8">
            <a:extLst>
              <a:ext uri="{FF2B5EF4-FFF2-40B4-BE49-F238E27FC236}">
                <a16:creationId xmlns:a16="http://schemas.microsoft.com/office/drawing/2014/main" id="{8D4965F0-2CB9-3F4E-B29B-25C9C2EEB948}"/>
              </a:ext>
            </a:extLst>
          </p:cNvPr>
          <p:cNvSpPr/>
          <p:nvPr/>
        </p:nvSpPr>
        <p:spPr>
          <a:xfrm>
            <a:off x="2133600" y="2994095"/>
            <a:ext cx="1972359"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Start at this spot</a:t>
            </a:r>
          </a:p>
        </p:txBody>
      </p:sp>
      <p:cxnSp>
        <p:nvCxnSpPr>
          <p:cNvPr id="5" name="Straight Connector 4">
            <a:extLst>
              <a:ext uri="{FF2B5EF4-FFF2-40B4-BE49-F238E27FC236}">
                <a16:creationId xmlns:a16="http://schemas.microsoft.com/office/drawing/2014/main" id="{CED37B52-BE5A-2A47-A5C6-4BCD7B7173F5}"/>
              </a:ext>
            </a:extLst>
          </p:cNvPr>
          <p:cNvCxnSpPr>
            <a:cxnSpLocks/>
          </p:cNvCxnSpPr>
          <p:nvPr/>
        </p:nvCxnSpPr>
        <p:spPr>
          <a:xfrm flipV="1">
            <a:off x="3962400" y="4996881"/>
            <a:ext cx="487680" cy="48376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03357D-84DE-F146-BE75-57ABD040230F}"/>
              </a:ext>
            </a:extLst>
          </p:cNvPr>
          <p:cNvCxnSpPr>
            <a:cxnSpLocks/>
          </p:cNvCxnSpPr>
          <p:nvPr/>
        </p:nvCxnSpPr>
        <p:spPr>
          <a:xfrm>
            <a:off x="3962400" y="5480642"/>
            <a:ext cx="4876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837491C-F095-7646-8942-46A1DFBF5AD8}"/>
              </a:ext>
            </a:extLst>
          </p:cNvPr>
          <p:cNvSpPr/>
          <p:nvPr/>
        </p:nvSpPr>
        <p:spPr>
          <a:xfrm>
            <a:off x="476049" y="5080931"/>
            <a:ext cx="3618279"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Make a clone. Leave it behind as you move over to the right.</a:t>
            </a:r>
          </a:p>
        </p:txBody>
      </p:sp>
      <p:cxnSp>
        <p:nvCxnSpPr>
          <p:cNvPr id="20" name="Straight Connector 19">
            <a:extLst>
              <a:ext uri="{FF2B5EF4-FFF2-40B4-BE49-F238E27FC236}">
                <a16:creationId xmlns:a16="http://schemas.microsoft.com/office/drawing/2014/main" id="{A1242996-7736-0441-9110-21758050F917}"/>
              </a:ext>
            </a:extLst>
          </p:cNvPr>
          <p:cNvCxnSpPr>
            <a:cxnSpLocks/>
          </p:cNvCxnSpPr>
          <p:nvPr/>
        </p:nvCxnSpPr>
        <p:spPr>
          <a:xfrm flipV="1">
            <a:off x="5693664" y="4420972"/>
            <a:ext cx="768314" cy="20005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2C14955-4F86-DB40-86B5-33123C33315A}"/>
              </a:ext>
            </a:extLst>
          </p:cNvPr>
          <p:cNvSpPr/>
          <p:nvPr/>
        </p:nvSpPr>
        <p:spPr>
          <a:xfrm>
            <a:off x="6218138" y="4038379"/>
            <a:ext cx="2292096"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Repeat this 8 times to create full row</a:t>
            </a:r>
          </a:p>
        </p:txBody>
      </p:sp>
      <p:cxnSp>
        <p:nvCxnSpPr>
          <p:cNvPr id="30" name="Straight Connector 29">
            <a:extLst>
              <a:ext uri="{FF2B5EF4-FFF2-40B4-BE49-F238E27FC236}">
                <a16:creationId xmlns:a16="http://schemas.microsoft.com/office/drawing/2014/main" id="{A8E83989-4996-5042-8AF5-0E8E27EAC819}"/>
              </a:ext>
            </a:extLst>
          </p:cNvPr>
          <p:cNvCxnSpPr>
            <a:cxnSpLocks/>
          </p:cNvCxnSpPr>
          <p:nvPr/>
        </p:nvCxnSpPr>
        <p:spPr>
          <a:xfrm flipV="1">
            <a:off x="5547360" y="3581453"/>
            <a:ext cx="1109399" cy="54819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F878084A-F13C-4548-9323-4ACD565376B3}"/>
              </a:ext>
            </a:extLst>
          </p:cNvPr>
          <p:cNvSpPr/>
          <p:nvPr/>
        </p:nvSpPr>
        <p:spPr>
          <a:xfrm>
            <a:off x="6504650" y="3147664"/>
            <a:ext cx="1719072"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Move back to the left side</a:t>
            </a:r>
          </a:p>
        </p:txBody>
      </p:sp>
      <p:cxnSp>
        <p:nvCxnSpPr>
          <p:cNvPr id="33" name="Straight Connector 32">
            <a:extLst>
              <a:ext uri="{FF2B5EF4-FFF2-40B4-BE49-F238E27FC236}">
                <a16:creationId xmlns:a16="http://schemas.microsoft.com/office/drawing/2014/main" id="{2CCABBD1-E99A-EF41-8355-8B2CF4F39EAC}"/>
              </a:ext>
            </a:extLst>
          </p:cNvPr>
          <p:cNvCxnSpPr>
            <a:cxnSpLocks/>
          </p:cNvCxnSpPr>
          <p:nvPr/>
        </p:nvCxnSpPr>
        <p:spPr>
          <a:xfrm flipV="1">
            <a:off x="5807337" y="6180889"/>
            <a:ext cx="1081070"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474913B5-A811-9C49-9DED-A02354D1FF9D}"/>
              </a:ext>
            </a:extLst>
          </p:cNvPr>
          <p:cNvSpPr/>
          <p:nvPr/>
        </p:nvSpPr>
        <p:spPr>
          <a:xfrm>
            <a:off x="6152735" y="5870340"/>
            <a:ext cx="2070987"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Move down to start a new row</a:t>
            </a:r>
          </a:p>
        </p:txBody>
      </p:sp>
      <p:cxnSp>
        <p:nvCxnSpPr>
          <p:cNvPr id="37" name="Straight Connector 36">
            <a:extLst>
              <a:ext uri="{FF2B5EF4-FFF2-40B4-BE49-F238E27FC236}">
                <a16:creationId xmlns:a16="http://schemas.microsoft.com/office/drawing/2014/main" id="{88B6BC31-244D-9C40-8DB1-12F0C97725EA}"/>
              </a:ext>
            </a:extLst>
          </p:cNvPr>
          <p:cNvCxnSpPr>
            <a:cxnSpLocks/>
          </p:cNvCxnSpPr>
          <p:nvPr/>
        </p:nvCxnSpPr>
        <p:spPr>
          <a:xfrm flipV="1">
            <a:off x="3263689" y="3753065"/>
            <a:ext cx="942551" cy="44247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8DD3EF6D-2F7F-D44C-B43D-B520E567CE0F}"/>
              </a:ext>
            </a:extLst>
          </p:cNvPr>
          <p:cNvSpPr/>
          <p:nvPr/>
        </p:nvSpPr>
        <p:spPr>
          <a:xfrm>
            <a:off x="1387838" y="3740765"/>
            <a:ext cx="2070987"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Repeat 6 times to fill screen</a:t>
            </a:r>
          </a:p>
        </p:txBody>
      </p:sp>
    </p:spTree>
    <p:extLst>
      <p:ext uri="{BB962C8B-B14F-4D97-AF65-F5344CB8AC3E}">
        <p14:creationId xmlns:p14="http://schemas.microsoft.com/office/powerpoint/2010/main" val="381424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tgtEl>
                                          <p:spTgt spid="12"/>
                                        </p:tgtEl>
                                      </p:cBhvr>
                                    </p:animEffect>
                                  </p:childTnLst>
                                </p:cTn>
                              </p:par>
                              <p:par>
                                <p:cTn id="31" presetID="9"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cTn>
                              </p:par>
                              <p:par>
                                <p:cTn id="39" presetID="9"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dissolv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dissolve">
                                      <p:cBhvr>
                                        <p:cTn id="46" dur="500"/>
                                        <p:tgtEl>
                                          <p:spTgt spid="28"/>
                                        </p:tgtEl>
                                      </p:cBhvr>
                                    </p:animEffect>
                                  </p:childTnLst>
                                </p:cTn>
                              </p:par>
                              <p:par>
                                <p:cTn id="47" presetID="9"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dissolv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dissolve">
                                      <p:cBhvr>
                                        <p:cTn id="54" dur="500"/>
                                        <p:tgtEl>
                                          <p:spTgt spid="32"/>
                                        </p:tgtEl>
                                      </p:cBhvr>
                                    </p:animEffect>
                                  </p:childTnLst>
                                </p:cTn>
                              </p:par>
                              <p:par>
                                <p:cTn id="55" presetID="9"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dissolve">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dissolve">
                                      <p:cBhvr>
                                        <p:cTn id="62" dur="500"/>
                                        <p:tgtEl>
                                          <p:spTgt spid="37"/>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dissolve">
                                      <p:cBhvr>
                                        <p:cTn id="6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P spid="10" grpId="0" animBg="1"/>
      <p:bldP spid="28" grpId="0" animBg="1"/>
      <p:bldP spid="32"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205670-E4FC-B44E-BDF1-F614348588F6}"/>
              </a:ext>
            </a:extLst>
          </p:cNvPr>
          <p:cNvPicPr>
            <a:picLocks noChangeAspect="1"/>
          </p:cNvPicPr>
          <p:nvPr/>
        </p:nvPicPr>
        <p:blipFill>
          <a:blip r:embed="rId2"/>
          <a:stretch>
            <a:fillRect/>
          </a:stretch>
        </p:blipFill>
        <p:spPr>
          <a:xfrm>
            <a:off x="3932545" y="1950356"/>
            <a:ext cx="4634511" cy="4305711"/>
          </a:xfrm>
          <a:prstGeom prst="rect">
            <a:avLst/>
          </a:prstGeom>
          <a:ln>
            <a:solidFill>
              <a:srgbClr val="00B0F0"/>
            </a:solidFill>
          </a:ln>
        </p:spPr>
      </p:pic>
      <p:sp>
        <p:nvSpPr>
          <p:cNvPr id="2" name="TextBox 1">
            <a:extLst>
              <a:ext uri="{FF2B5EF4-FFF2-40B4-BE49-F238E27FC236}">
                <a16:creationId xmlns:a16="http://schemas.microsoft.com/office/drawing/2014/main" id="{709080D4-BF3E-F64C-AB5B-E19A93729E08}"/>
              </a:ext>
            </a:extLst>
          </p:cNvPr>
          <p:cNvSpPr txBox="1"/>
          <p:nvPr/>
        </p:nvSpPr>
        <p:spPr>
          <a:xfrm>
            <a:off x="1209991" y="452363"/>
            <a:ext cx="7357065"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Now add code to have the clones react when your mouse touches them</a:t>
            </a:r>
          </a:p>
        </p:txBody>
      </p:sp>
      <p:sp>
        <p:nvSpPr>
          <p:cNvPr id="17" name="Rectangle 16">
            <a:extLst>
              <a:ext uri="{FF2B5EF4-FFF2-40B4-BE49-F238E27FC236}">
                <a16:creationId xmlns:a16="http://schemas.microsoft.com/office/drawing/2014/main" id="{67A5FBB4-1F1A-E94C-8AA2-B04F646794EB}"/>
              </a:ext>
            </a:extLst>
          </p:cNvPr>
          <p:cNvSpPr/>
          <p:nvPr/>
        </p:nvSpPr>
        <p:spPr>
          <a:xfrm>
            <a:off x="3150193" y="2346156"/>
            <a:ext cx="1066055"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Trigger</a:t>
            </a:r>
          </a:p>
        </p:txBody>
      </p:sp>
      <p:sp>
        <p:nvSpPr>
          <p:cNvPr id="14" name="Rectangle 13">
            <a:extLst>
              <a:ext uri="{FF2B5EF4-FFF2-40B4-BE49-F238E27FC236}">
                <a16:creationId xmlns:a16="http://schemas.microsoft.com/office/drawing/2014/main" id="{F16B9610-8E21-914B-9C95-096E110219D2}"/>
              </a:ext>
            </a:extLst>
          </p:cNvPr>
          <p:cNvSpPr/>
          <p:nvPr/>
        </p:nvSpPr>
        <p:spPr>
          <a:xfrm>
            <a:off x="596914" y="2794429"/>
            <a:ext cx="3619334"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Do nothing </a:t>
            </a:r>
            <a:r>
              <a:rPr lang="en-US" sz="2000" i="1" dirty="0"/>
              <a:t>until</a:t>
            </a:r>
            <a:r>
              <a:rPr lang="en-US" sz="2000" dirty="0"/>
              <a:t> this happens</a:t>
            </a:r>
          </a:p>
        </p:txBody>
      </p:sp>
      <p:sp>
        <p:nvSpPr>
          <p:cNvPr id="15" name="Rectangle 14">
            <a:extLst>
              <a:ext uri="{FF2B5EF4-FFF2-40B4-BE49-F238E27FC236}">
                <a16:creationId xmlns:a16="http://schemas.microsoft.com/office/drawing/2014/main" id="{C10D500C-395E-9C46-9936-D853FE2CFBB5}"/>
              </a:ext>
            </a:extLst>
          </p:cNvPr>
          <p:cNvSpPr/>
          <p:nvPr/>
        </p:nvSpPr>
        <p:spPr>
          <a:xfrm>
            <a:off x="2060876" y="3259853"/>
            <a:ext cx="2155372"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Play a pop sound</a:t>
            </a:r>
          </a:p>
        </p:txBody>
      </p:sp>
      <p:sp>
        <p:nvSpPr>
          <p:cNvPr id="16" name="Rectangle 15">
            <a:extLst>
              <a:ext uri="{FF2B5EF4-FFF2-40B4-BE49-F238E27FC236}">
                <a16:creationId xmlns:a16="http://schemas.microsoft.com/office/drawing/2014/main" id="{A20843E7-E219-D045-93FB-DA3EEBFA66B0}"/>
              </a:ext>
            </a:extLst>
          </p:cNvPr>
          <p:cNvSpPr/>
          <p:nvPr/>
        </p:nvSpPr>
        <p:spPr>
          <a:xfrm>
            <a:off x="297390" y="3746646"/>
            <a:ext cx="3930489"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Whirl effect to make it look deflated</a:t>
            </a:r>
          </a:p>
        </p:txBody>
      </p:sp>
      <p:sp>
        <p:nvSpPr>
          <p:cNvPr id="18" name="Rectangle 17">
            <a:extLst>
              <a:ext uri="{FF2B5EF4-FFF2-40B4-BE49-F238E27FC236}">
                <a16:creationId xmlns:a16="http://schemas.microsoft.com/office/drawing/2014/main" id="{280A0431-2ACB-2C44-8D35-E5C5ED52C3B1}"/>
              </a:ext>
            </a:extLst>
          </p:cNvPr>
          <p:cNvSpPr/>
          <p:nvPr/>
        </p:nvSpPr>
        <p:spPr>
          <a:xfrm>
            <a:off x="297390" y="4492447"/>
            <a:ext cx="3930489"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Decrease size with a loop to make it look like it is shrinking</a:t>
            </a:r>
          </a:p>
        </p:txBody>
      </p:sp>
      <p:sp>
        <p:nvSpPr>
          <p:cNvPr id="19" name="Rectangle 18">
            <a:extLst>
              <a:ext uri="{FF2B5EF4-FFF2-40B4-BE49-F238E27FC236}">
                <a16:creationId xmlns:a16="http://schemas.microsoft.com/office/drawing/2014/main" id="{1DC0C27D-92C0-F340-9638-BB2B0B67790A}"/>
              </a:ext>
            </a:extLst>
          </p:cNvPr>
          <p:cNvSpPr/>
          <p:nvPr/>
        </p:nvSpPr>
        <p:spPr>
          <a:xfrm>
            <a:off x="2072507" y="5450248"/>
            <a:ext cx="2155372"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Make it disappear</a:t>
            </a:r>
          </a:p>
        </p:txBody>
      </p:sp>
    </p:spTree>
    <p:extLst>
      <p:ext uri="{BB962C8B-B14F-4D97-AF65-F5344CB8AC3E}">
        <p14:creationId xmlns:p14="http://schemas.microsoft.com/office/powerpoint/2010/main" val="130035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ssolv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15" grpId="0" animBg="1"/>
      <p:bldP spid="16"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275" y="966126"/>
            <a:ext cx="3131547" cy="707886"/>
          </a:xfrm>
        </p:spPr>
        <p:style>
          <a:lnRef idx="0">
            <a:schemeClr val="accent6"/>
          </a:lnRef>
          <a:fillRef idx="3">
            <a:schemeClr val="accent6"/>
          </a:fillRef>
          <a:effectRef idx="3">
            <a:schemeClr val="accent6"/>
          </a:effectRef>
          <a:fontRef idx="minor">
            <a:schemeClr val="lt1"/>
          </a:fontRef>
        </p:style>
        <p:txBody>
          <a:bodyPr tIns="91440">
            <a:normAutofit fontScale="90000"/>
          </a:bodyPr>
          <a:lstStyle/>
          <a:p>
            <a:pPr algn="ctr"/>
            <a:r>
              <a:rPr lang="en-US" b="1" dirty="0"/>
              <a:t>Your Turn!</a:t>
            </a:r>
          </a:p>
        </p:txBody>
      </p:sp>
      <p:sp>
        <p:nvSpPr>
          <p:cNvPr id="5" name="Rectangle 4"/>
          <p:cNvSpPr/>
          <p:nvPr/>
        </p:nvSpPr>
        <p:spPr>
          <a:xfrm>
            <a:off x="642504" y="2036311"/>
            <a:ext cx="8272896" cy="3108543"/>
          </a:xfrm>
          <a:prstGeom prst="rect">
            <a:avLst/>
          </a:prstGeom>
        </p:spPr>
        <p:txBody>
          <a:bodyPr wrap="square">
            <a:spAutoFit/>
          </a:bodyPr>
          <a:lstStyle/>
          <a:p>
            <a:r>
              <a:rPr lang="en-US" sz="2800" b="1" dirty="0"/>
              <a:t>Create a program that incorporates cloning</a:t>
            </a:r>
          </a:p>
          <a:p>
            <a:endParaRPr lang="en-US" sz="2800" i="1" dirty="0"/>
          </a:p>
          <a:p>
            <a:r>
              <a:rPr lang="en-US" sz="2800" i="1" dirty="0"/>
              <a:t>Challenges</a:t>
            </a:r>
          </a:p>
          <a:p>
            <a:pPr marL="342900" indent="-342900">
              <a:buFont typeface="Arial" charset="0"/>
              <a:buChar char="•"/>
            </a:pPr>
            <a:r>
              <a:rPr lang="en-US" sz="2800" dirty="0"/>
              <a:t>Can you make different clones behave differently from one another?</a:t>
            </a:r>
          </a:p>
          <a:p>
            <a:pPr marL="342900" indent="-342900">
              <a:buFont typeface="Arial" charset="0"/>
              <a:buChar char="•"/>
            </a:pPr>
            <a:r>
              <a:rPr lang="en-US" sz="2800" dirty="0"/>
              <a:t>Can you trigger the cloning by having your sprite touch something else?</a:t>
            </a:r>
            <a:endParaRPr lang="en-US" sz="3600" dirty="0">
              <a:latin typeface="Calibri" charset="0"/>
            </a:endParaRPr>
          </a:p>
        </p:txBody>
      </p:sp>
      <p:sp>
        <p:nvSpPr>
          <p:cNvPr id="10" name="Rectangle 9">
            <a:extLst>
              <a:ext uri="{FF2B5EF4-FFF2-40B4-BE49-F238E27FC236}">
                <a16:creationId xmlns:a16="http://schemas.microsoft.com/office/drawing/2014/main" id="{071E0F27-00A4-9840-BB99-7938FB01BD0F}"/>
              </a:ext>
            </a:extLst>
          </p:cNvPr>
          <p:cNvSpPr/>
          <p:nvPr/>
        </p:nvSpPr>
        <p:spPr>
          <a:xfrm>
            <a:off x="642504" y="5110804"/>
            <a:ext cx="5000023" cy="461665"/>
          </a:xfrm>
          <a:prstGeom prst="rect">
            <a:avLst/>
          </a:prstGeom>
        </p:spPr>
        <p:txBody>
          <a:bodyPr wrap="none">
            <a:spAutoFit/>
          </a:bodyPr>
          <a:lstStyle/>
          <a:p>
            <a:r>
              <a:rPr lang="en-US" sz="2400" b="1" dirty="0">
                <a:solidFill>
                  <a:schemeClr val="accent6"/>
                </a:solidFill>
              </a:rPr>
              <a:t>Submit to</a:t>
            </a:r>
            <a:r>
              <a:rPr lang="en-US" sz="2400" b="1" i="1" dirty="0">
                <a:solidFill>
                  <a:schemeClr val="accent6"/>
                </a:solidFill>
              </a:rPr>
              <a:t> Lesson 8 </a:t>
            </a:r>
            <a:r>
              <a:rPr lang="en-US" sz="2400" b="1" dirty="0">
                <a:solidFill>
                  <a:schemeClr val="accent6"/>
                </a:solidFill>
              </a:rPr>
              <a:t>in the class studio.</a:t>
            </a:r>
          </a:p>
        </p:txBody>
      </p:sp>
    </p:spTree>
    <p:extLst>
      <p:ext uri="{BB962C8B-B14F-4D97-AF65-F5344CB8AC3E}">
        <p14:creationId xmlns:p14="http://schemas.microsoft.com/office/powerpoint/2010/main" val="2442004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EDFA6-5214-844D-93FC-BA1BD7AB020A}"/>
              </a:ext>
            </a:extLst>
          </p:cNvPr>
          <p:cNvSpPr>
            <a:spLocks noGrp="1"/>
          </p:cNvSpPr>
          <p:nvPr>
            <p:ph type="title"/>
          </p:nvPr>
        </p:nvSpPr>
        <p:spPr>
          <a:xfrm>
            <a:off x="1388084" y="346119"/>
            <a:ext cx="6367832" cy="994649"/>
          </a:xfrm>
        </p:spPr>
        <p:style>
          <a:lnRef idx="0">
            <a:schemeClr val="accent6"/>
          </a:lnRef>
          <a:fillRef idx="3">
            <a:schemeClr val="accent6"/>
          </a:fillRef>
          <a:effectRef idx="3">
            <a:schemeClr val="accent6"/>
          </a:effectRef>
          <a:fontRef idx="minor">
            <a:schemeClr val="lt1"/>
          </a:fontRef>
        </p:style>
        <p:txBody>
          <a:bodyPr vert="horz" lIns="91440" tIns="0" rIns="91440" bIns="182880" rtlCol="0" anchor="b">
            <a:normAutofit/>
          </a:bodyPr>
          <a:lstStyle/>
          <a:p>
            <a:pPr algn="ctr" defTabSz="914400"/>
            <a:r>
              <a:rPr lang="en-US" sz="3900" b="1" kern="1200" dirty="0">
                <a:solidFill>
                  <a:schemeClr val="bg1"/>
                </a:solidFill>
                <a:latin typeface="+mj-lt"/>
                <a:ea typeface="+mj-ea"/>
                <a:cs typeface="+mj-cs"/>
              </a:rPr>
              <a:t>12-Lesson Discounted Bundle</a:t>
            </a:r>
          </a:p>
        </p:txBody>
      </p:sp>
      <p:sp>
        <p:nvSpPr>
          <p:cNvPr id="9" name="Content Placeholder 8">
            <a:extLst>
              <a:ext uri="{FF2B5EF4-FFF2-40B4-BE49-F238E27FC236}">
                <a16:creationId xmlns:a16="http://schemas.microsoft.com/office/drawing/2014/main" id="{19ACF728-C93A-6946-9DED-1F5D76A53E02}"/>
              </a:ext>
            </a:extLst>
          </p:cNvPr>
          <p:cNvSpPr>
            <a:spLocks noGrp="1"/>
          </p:cNvSpPr>
          <p:nvPr>
            <p:ph sz="quarter" idx="4"/>
          </p:nvPr>
        </p:nvSpPr>
        <p:spPr>
          <a:xfrm>
            <a:off x="845025" y="2015316"/>
            <a:ext cx="3887391" cy="3534147"/>
          </a:xfrm>
        </p:spPr>
        <p:txBody>
          <a:bodyPr>
            <a:normAutofit/>
          </a:bodyPr>
          <a:lstStyle/>
          <a:p>
            <a:pPr marL="0" indent="0" algn="ctr">
              <a:buNone/>
            </a:pPr>
            <a:r>
              <a:rPr lang="en-US" sz="3600" b="1" dirty="0">
                <a:latin typeface="Ink Free" panose="03080402000500000000" pitchFamily="66" charset="0"/>
              </a:rPr>
              <a:t>Bonus Files</a:t>
            </a:r>
          </a:p>
          <a:p>
            <a:r>
              <a:rPr lang="en-US" sz="2400" dirty="0"/>
              <a:t>Final project with </a:t>
            </a:r>
          </a:p>
          <a:p>
            <a:pPr lvl="1"/>
            <a:r>
              <a:rPr lang="en-US" sz="2100" dirty="0"/>
              <a:t>Guidelines</a:t>
            </a:r>
          </a:p>
          <a:p>
            <a:pPr lvl="1"/>
            <a:r>
              <a:rPr lang="en-US" sz="2100" dirty="0"/>
              <a:t>Rubric</a:t>
            </a:r>
          </a:p>
          <a:p>
            <a:pPr lvl="1"/>
            <a:r>
              <a:rPr lang="en-US" sz="2100" dirty="0"/>
              <a:t>Reflection Assignment</a:t>
            </a:r>
          </a:p>
          <a:p>
            <a:r>
              <a:rPr lang="en-US" sz="2400" dirty="0"/>
              <a:t>Student Support Website </a:t>
            </a:r>
          </a:p>
          <a:p>
            <a:pPr lvl="1"/>
            <a:r>
              <a:rPr lang="en-US" sz="2100" dirty="0"/>
              <a:t>A support page for each lesson to aid students while working independently</a:t>
            </a:r>
          </a:p>
        </p:txBody>
      </p:sp>
      <p:sp>
        <p:nvSpPr>
          <p:cNvPr id="6" name="Rectangle 5">
            <a:extLst>
              <a:ext uri="{FF2B5EF4-FFF2-40B4-BE49-F238E27FC236}">
                <a16:creationId xmlns:a16="http://schemas.microsoft.com/office/drawing/2014/main" id="{C2DF7945-037B-514F-BC3D-5AB1A8015687}"/>
              </a:ext>
            </a:extLst>
          </p:cNvPr>
          <p:cNvSpPr/>
          <p:nvPr/>
        </p:nvSpPr>
        <p:spPr>
          <a:xfrm>
            <a:off x="845025" y="6006527"/>
            <a:ext cx="8030579" cy="307777"/>
          </a:xfrm>
          <a:prstGeom prst="rect">
            <a:avLst/>
          </a:prstGeom>
        </p:spPr>
        <p:txBody>
          <a:bodyPr wrap="square">
            <a:spAutoFit/>
          </a:bodyPr>
          <a:lstStyle/>
          <a:p>
            <a:r>
              <a:rPr lang="en-US" sz="1400" dirty="0">
                <a:solidFill>
                  <a:srgbClr val="70AE46"/>
                </a:solidFill>
                <a:hlinkClick r:id="rId2">
                  <a:extLst>
                    <a:ext uri="{A12FA001-AC4F-418D-AE19-62706E023703}">
                      <ahyp:hlinkClr xmlns:ahyp="http://schemas.microsoft.com/office/drawing/2018/hyperlinkcolor" val="tx"/>
                    </a:ext>
                  </a:extLst>
                </a:hlinkClick>
              </a:rPr>
              <a:t>https://</a:t>
            </a:r>
            <a:r>
              <a:rPr lang="en-US" sz="1400" dirty="0" err="1">
                <a:solidFill>
                  <a:srgbClr val="70AE46"/>
                </a:solidFill>
                <a:hlinkClick r:id="rId2">
                  <a:extLst>
                    <a:ext uri="{A12FA001-AC4F-418D-AE19-62706E023703}">
                      <ahyp:hlinkClr xmlns:ahyp="http://schemas.microsoft.com/office/drawing/2018/hyperlinkcolor" val="tx"/>
                    </a:ext>
                  </a:extLst>
                </a:hlinkClick>
              </a:rPr>
              <a:t>www.teacherspayteachers.com</a:t>
            </a:r>
            <a:r>
              <a:rPr lang="en-US" sz="1400" dirty="0">
                <a:solidFill>
                  <a:srgbClr val="70AE46"/>
                </a:solidFill>
                <a:hlinkClick r:id="rId2">
                  <a:extLst>
                    <a:ext uri="{A12FA001-AC4F-418D-AE19-62706E023703}">
                      <ahyp:hlinkClr xmlns:ahyp="http://schemas.microsoft.com/office/drawing/2018/hyperlinkcolor" val="tx"/>
                    </a:ext>
                  </a:extLst>
                </a:hlinkClick>
              </a:rPr>
              <a:t>/Product/Computer-Coding-in-Scratch-10-Lessons-BUNDLE-3870547</a:t>
            </a:r>
            <a:endParaRPr lang="en-US" sz="1400" dirty="0">
              <a:solidFill>
                <a:srgbClr val="70AE46"/>
              </a:solidFill>
            </a:endParaRPr>
          </a:p>
        </p:txBody>
      </p:sp>
      <p:pic>
        <p:nvPicPr>
          <p:cNvPr id="4" name="Picture 3">
            <a:hlinkClick r:id="rId2"/>
            <a:extLst>
              <a:ext uri="{FF2B5EF4-FFF2-40B4-BE49-F238E27FC236}">
                <a16:creationId xmlns:a16="http://schemas.microsoft.com/office/drawing/2014/main" id="{ABCB0AB0-BDCB-7748-A64C-A98DA41FB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063" y="1923069"/>
            <a:ext cx="3626393" cy="3626393"/>
          </a:xfrm>
          <a:prstGeom prst="rect">
            <a:avLst/>
          </a:prstGeom>
        </p:spPr>
      </p:pic>
    </p:spTree>
    <p:extLst>
      <p:ext uri="{BB962C8B-B14F-4D97-AF65-F5344CB8AC3E}">
        <p14:creationId xmlns:p14="http://schemas.microsoft.com/office/powerpoint/2010/main" val="295698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9514DA08-06F2-EE40-86A5-C75B2D3EAF85}"/>
              </a:ext>
            </a:extLst>
          </p:cNvPr>
          <p:cNvPicPr>
            <a:picLocks noChangeAspect="1"/>
          </p:cNvPicPr>
          <p:nvPr/>
        </p:nvPicPr>
        <p:blipFill>
          <a:blip r:embed="rId3"/>
          <a:stretch>
            <a:fillRect/>
          </a:stretch>
        </p:blipFill>
        <p:spPr>
          <a:xfrm>
            <a:off x="2647796" y="1225142"/>
            <a:ext cx="1740387" cy="1740387"/>
          </a:xfrm>
          <a:prstGeom prst="rect">
            <a:avLst/>
          </a:prstGeom>
        </p:spPr>
      </p:pic>
      <p:pic>
        <p:nvPicPr>
          <p:cNvPr id="9" name="Picture 8">
            <a:hlinkClick r:id="rId4"/>
            <a:extLst>
              <a:ext uri="{FF2B5EF4-FFF2-40B4-BE49-F238E27FC236}">
                <a16:creationId xmlns:a16="http://schemas.microsoft.com/office/drawing/2014/main" id="{95CB9793-F4FA-4E43-82CA-5400775A23BA}"/>
              </a:ext>
            </a:extLst>
          </p:cNvPr>
          <p:cNvPicPr>
            <a:picLocks noChangeAspect="1"/>
          </p:cNvPicPr>
          <p:nvPr/>
        </p:nvPicPr>
        <p:blipFill>
          <a:blip r:embed="rId5"/>
          <a:stretch>
            <a:fillRect/>
          </a:stretch>
        </p:blipFill>
        <p:spPr>
          <a:xfrm>
            <a:off x="4832577" y="1245689"/>
            <a:ext cx="1740387" cy="1740387"/>
          </a:xfrm>
          <a:prstGeom prst="rect">
            <a:avLst/>
          </a:prstGeom>
        </p:spPr>
      </p:pic>
      <p:pic>
        <p:nvPicPr>
          <p:cNvPr id="11" name="Picture 10">
            <a:hlinkClick r:id="rId6"/>
            <a:extLst>
              <a:ext uri="{FF2B5EF4-FFF2-40B4-BE49-F238E27FC236}">
                <a16:creationId xmlns:a16="http://schemas.microsoft.com/office/drawing/2014/main" id="{EE2DBD22-2F61-5E43-B79B-A947D8DC4ED3}"/>
              </a:ext>
            </a:extLst>
          </p:cNvPr>
          <p:cNvPicPr>
            <a:picLocks noChangeAspect="1"/>
          </p:cNvPicPr>
          <p:nvPr/>
        </p:nvPicPr>
        <p:blipFill>
          <a:blip r:embed="rId7"/>
          <a:stretch>
            <a:fillRect/>
          </a:stretch>
        </p:blipFill>
        <p:spPr>
          <a:xfrm>
            <a:off x="7017358" y="1239951"/>
            <a:ext cx="1740387" cy="1740387"/>
          </a:xfrm>
          <a:prstGeom prst="rect">
            <a:avLst/>
          </a:prstGeom>
        </p:spPr>
      </p:pic>
      <p:pic>
        <p:nvPicPr>
          <p:cNvPr id="13" name="Picture 12">
            <a:hlinkClick r:id="rId8"/>
            <a:extLst>
              <a:ext uri="{FF2B5EF4-FFF2-40B4-BE49-F238E27FC236}">
                <a16:creationId xmlns:a16="http://schemas.microsoft.com/office/drawing/2014/main" id="{51A39FDC-7D9E-1A4F-9106-E07EFB10D1B1}"/>
              </a:ext>
            </a:extLst>
          </p:cNvPr>
          <p:cNvPicPr>
            <a:picLocks noChangeAspect="1"/>
          </p:cNvPicPr>
          <p:nvPr/>
        </p:nvPicPr>
        <p:blipFill>
          <a:blip r:embed="rId9"/>
          <a:stretch>
            <a:fillRect/>
          </a:stretch>
        </p:blipFill>
        <p:spPr>
          <a:xfrm>
            <a:off x="463015" y="3099238"/>
            <a:ext cx="1737360" cy="1737360"/>
          </a:xfrm>
          <a:prstGeom prst="rect">
            <a:avLst/>
          </a:prstGeom>
        </p:spPr>
      </p:pic>
      <p:pic>
        <p:nvPicPr>
          <p:cNvPr id="15" name="Picture 14">
            <a:hlinkClick r:id="rId10"/>
            <a:extLst>
              <a:ext uri="{FF2B5EF4-FFF2-40B4-BE49-F238E27FC236}">
                <a16:creationId xmlns:a16="http://schemas.microsoft.com/office/drawing/2014/main" id="{8493B39D-B608-284A-93A0-69763ADECD1D}"/>
              </a:ext>
            </a:extLst>
          </p:cNvPr>
          <p:cNvPicPr>
            <a:picLocks noChangeAspect="1"/>
          </p:cNvPicPr>
          <p:nvPr/>
        </p:nvPicPr>
        <p:blipFill>
          <a:blip r:embed="rId11"/>
          <a:stretch>
            <a:fillRect/>
          </a:stretch>
        </p:blipFill>
        <p:spPr>
          <a:xfrm>
            <a:off x="2619869" y="3099238"/>
            <a:ext cx="1737360" cy="1737360"/>
          </a:xfrm>
          <a:prstGeom prst="rect">
            <a:avLst/>
          </a:prstGeom>
        </p:spPr>
      </p:pic>
      <p:pic>
        <p:nvPicPr>
          <p:cNvPr id="17" name="Picture 16">
            <a:hlinkClick r:id="rId12"/>
            <a:extLst>
              <a:ext uri="{FF2B5EF4-FFF2-40B4-BE49-F238E27FC236}">
                <a16:creationId xmlns:a16="http://schemas.microsoft.com/office/drawing/2014/main" id="{99FE370A-CECF-7440-A88F-E01241BEDFA0}"/>
              </a:ext>
            </a:extLst>
          </p:cNvPr>
          <p:cNvPicPr>
            <a:picLocks noChangeAspect="1"/>
          </p:cNvPicPr>
          <p:nvPr/>
        </p:nvPicPr>
        <p:blipFill>
          <a:blip r:embed="rId13"/>
          <a:stretch>
            <a:fillRect/>
          </a:stretch>
        </p:blipFill>
        <p:spPr>
          <a:xfrm>
            <a:off x="4832577" y="3099238"/>
            <a:ext cx="1737360" cy="1737360"/>
          </a:xfrm>
          <a:prstGeom prst="rect">
            <a:avLst/>
          </a:prstGeom>
        </p:spPr>
      </p:pic>
      <p:pic>
        <p:nvPicPr>
          <p:cNvPr id="19" name="Picture 18">
            <a:hlinkClick r:id="rId14"/>
            <a:extLst>
              <a:ext uri="{FF2B5EF4-FFF2-40B4-BE49-F238E27FC236}">
                <a16:creationId xmlns:a16="http://schemas.microsoft.com/office/drawing/2014/main" id="{BE0B24CC-5BE6-0344-B2F7-4ECF9C8C3B5E}"/>
              </a:ext>
            </a:extLst>
          </p:cNvPr>
          <p:cNvPicPr>
            <a:picLocks noChangeAspect="1"/>
          </p:cNvPicPr>
          <p:nvPr/>
        </p:nvPicPr>
        <p:blipFill>
          <a:blip r:embed="rId15"/>
          <a:stretch>
            <a:fillRect/>
          </a:stretch>
        </p:blipFill>
        <p:spPr>
          <a:xfrm>
            <a:off x="7020385" y="3099238"/>
            <a:ext cx="1737360" cy="1737360"/>
          </a:xfrm>
          <a:prstGeom prst="rect">
            <a:avLst/>
          </a:prstGeom>
        </p:spPr>
      </p:pic>
      <p:pic>
        <p:nvPicPr>
          <p:cNvPr id="21" name="Picture 20">
            <a:hlinkClick r:id="rId16"/>
            <a:extLst>
              <a:ext uri="{FF2B5EF4-FFF2-40B4-BE49-F238E27FC236}">
                <a16:creationId xmlns:a16="http://schemas.microsoft.com/office/drawing/2014/main" id="{1893A1A6-965C-5B47-AC59-AE64E594FADE}"/>
              </a:ext>
            </a:extLst>
          </p:cNvPr>
          <p:cNvPicPr>
            <a:picLocks noChangeAspect="1"/>
          </p:cNvPicPr>
          <p:nvPr/>
        </p:nvPicPr>
        <p:blipFill>
          <a:blip r:embed="rId17"/>
          <a:stretch>
            <a:fillRect/>
          </a:stretch>
        </p:blipFill>
        <p:spPr>
          <a:xfrm>
            <a:off x="470407" y="4950425"/>
            <a:ext cx="1737360" cy="1737360"/>
          </a:xfrm>
          <a:prstGeom prst="rect">
            <a:avLst/>
          </a:prstGeom>
        </p:spPr>
      </p:pic>
      <p:pic>
        <p:nvPicPr>
          <p:cNvPr id="23" name="Picture 22">
            <a:hlinkClick r:id="rId18"/>
            <a:extLst>
              <a:ext uri="{FF2B5EF4-FFF2-40B4-BE49-F238E27FC236}">
                <a16:creationId xmlns:a16="http://schemas.microsoft.com/office/drawing/2014/main" id="{EBF60B98-510F-1F40-9997-3B98B02DE733}"/>
              </a:ext>
            </a:extLst>
          </p:cNvPr>
          <p:cNvPicPr>
            <a:picLocks noChangeAspect="1"/>
          </p:cNvPicPr>
          <p:nvPr/>
        </p:nvPicPr>
        <p:blipFill>
          <a:blip r:embed="rId19"/>
          <a:stretch>
            <a:fillRect/>
          </a:stretch>
        </p:blipFill>
        <p:spPr>
          <a:xfrm>
            <a:off x="2619869" y="4970307"/>
            <a:ext cx="1737360" cy="1737360"/>
          </a:xfrm>
          <a:prstGeom prst="rect">
            <a:avLst/>
          </a:prstGeom>
        </p:spPr>
      </p:pic>
      <p:sp>
        <p:nvSpPr>
          <p:cNvPr id="26" name="TextBox 25">
            <a:extLst>
              <a:ext uri="{FF2B5EF4-FFF2-40B4-BE49-F238E27FC236}">
                <a16:creationId xmlns:a16="http://schemas.microsoft.com/office/drawing/2014/main" id="{4E0923E9-64A3-6949-BE78-FE7028D64D25}"/>
              </a:ext>
            </a:extLst>
          </p:cNvPr>
          <p:cNvSpPr txBox="1"/>
          <p:nvPr/>
        </p:nvSpPr>
        <p:spPr>
          <a:xfrm>
            <a:off x="2376144" y="499898"/>
            <a:ext cx="4391712" cy="5078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700" dirty="0">
                <a:latin typeface="+mj-lt"/>
              </a:rPr>
              <a:t>Click for individual lessons</a:t>
            </a:r>
            <a:endParaRPr lang="en-US" sz="2700" b="1" dirty="0">
              <a:latin typeface="+mj-lt"/>
            </a:endParaRPr>
          </a:p>
        </p:txBody>
      </p:sp>
      <p:pic>
        <p:nvPicPr>
          <p:cNvPr id="3" name="Picture 2">
            <a:hlinkClick r:id="rId20"/>
            <a:extLst>
              <a:ext uri="{FF2B5EF4-FFF2-40B4-BE49-F238E27FC236}">
                <a16:creationId xmlns:a16="http://schemas.microsoft.com/office/drawing/2014/main" id="{A0501AAB-6176-DE4C-AB43-D1B814501688}"/>
              </a:ext>
            </a:extLst>
          </p:cNvPr>
          <p:cNvPicPr>
            <a:picLocks noChangeAspect="1"/>
          </p:cNvPicPr>
          <p:nvPr/>
        </p:nvPicPr>
        <p:blipFill>
          <a:blip r:embed="rId21"/>
          <a:stretch>
            <a:fillRect/>
          </a:stretch>
        </p:blipFill>
        <p:spPr>
          <a:xfrm>
            <a:off x="463015" y="1245024"/>
            <a:ext cx="1740387" cy="1740387"/>
          </a:xfrm>
          <a:prstGeom prst="rect">
            <a:avLst/>
          </a:prstGeom>
        </p:spPr>
      </p:pic>
      <p:pic>
        <p:nvPicPr>
          <p:cNvPr id="4" name="Picture 3">
            <a:hlinkClick r:id="rId22"/>
            <a:extLst>
              <a:ext uri="{FF2B5EF4-FFF2-40B4-BE49-F238E27FC236}">
                <a16:creationId xmlns:a16="http://schemas.microsoft.com/office/drawing/2014/main" id="{11D8F732-22E3-E64E-8BE1-79D60896161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020385" y="4950425"/>
            <a:ext cx="1737360" cy="1737360"/>
          </a:xfrm>
          <a:prstGeom prst="rect">
            <a:avLst/>
          </a:prstGeom>
        </p:spPr>
      </p:pic>
      <p:pic>
        <p:nvPicPr>
          <p:cNvPr id="6" name="Picture 5">
            <a:hlinkClick r:id="rId24"/>
            <a:extLst>
              <a:ext uri="{FF2B5EF4-FFF2-40B4-BE49-F238E27FC236}">
                <a16:creationId xmlns:a16="http://schemas.microsoft.com/office/drawing/2014/main" id="{C69B7088-6AF4-E548-A8B2-2DEED4F17D1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832577" y="4970307"/>
            <a:ext cx="1737360" cy="1737360"/>
          </a:xfrm>
          <a:prstGeom prst="rect">
            <a:avLst/>
          </a:prstGeom>
        </p:spPr>
      </p:pic>
    </p:spTree>
    <p:extLst>
      <p:ext uri="{BB962C8B-B14F-4D97-AF65-F5344CB8AC3E}">
        <p14:creationId xmlns:p14="http://schemas.microsoft.com/office/powerpoint/2010/main" val="4284016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155F-0098-5E46-A34E-090CFB7E9093}"/>
              </a:ext>
            </a:extLst>
          </p:cNvPr>
          <p:cNvSpPr>
            <a:spLocks noGrp="1"/>
          </p:cNvSpPr>
          <p:nvPr>
            <p:ph type="title" idx="4294967295"/>
          </p:nvPr>
        </p:nvSpPr>
        <p:spPr>
          <a:xfrm>
            <a:off x="628650" y="36512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t>Click to edit Master title style</a:t>
            </a:r>
            <a:endParaRPr lang="en-US" sz="3600" dirty="0">
              <a:latin typeface="Ink Free" panose="03080402000500000000" pitchFamily="66" charset="0"/>
            </a:endParaRPr>
          </a:p>
        </p:txBody>
      </p:sp>
      <p:pic>
        <p:nvPicPr>
          <p:cNvPr id="6" name="Picture 5" descr="A picture containing text, newspaper&#10;&#10;Description automatically generated">
            <a:hlinkClick r:id="rId2"/>
            <a:extLst>
              <a:ext uri="{FF2B5EF4-FFF2-40B4-BE49-F238E27FC236}">
                <a16:creationId xmlns:a16="http://schemas.microsoft.com/office/drawing/2014/main" id="{CA3F291E-AFE9-6E46-A5D1-1F91914EC05C}"/>
              </a:ext>
            </a:extLst>
          </p:cNvPr>
          <p:cNvPicPr>
            <a:picLocks noChangeAspect="1"/>
          </p:cNvPicPr>
          <p:nvPr/>
        </p:nvPicPr>
        <p:blipFill>
          <a:blip r:embed="rId3"/>
          <a:stretch>
            <a:fillRect/>
          </a:stretch>
        </p:blipFill>
        <p:spPr>
          <a:xfrm>
            <a:off x="3759072" y="2045759"/>
            <a:ext cx="1508760" cy="1508760"/>
          </a:xfrm>
          <a:prstGeom prst="rect">
            <a:avLst/>
          </a:prstGeom>
          <a:effectLst>
            <a:outerShdw blurRad="50800" dist="38100" dir="8100000" algn="tr" rotWithShape="0">
              <a:prstClr val="black">
                <a:alpha val="40000"/>
              </a:prstClr>
            </a:outerShdw>
          </a:effectLst>
        </p:spPr>
      </p:pic>
      <p:pic>
        <p:nvPicPr>
          <p:cNvPr id="10" name="Picture 9" descr="A close up of a newspaper&#10;&#10;Description automatically generated">
            <a:hlinkClick r:id="rId4"/>
            <a:extLst>
              <a:ext uri="{FF2B5EF4-FFF2-40B4-BE49-F238E27FC236}">
                <a16:creationId xmlns:a16="http://schemas.microsoft.com/office/drawing/2014/main" id="{7FFD0AE7-3425-B249-8EE3-666834A04F53}"/>
              </a:ext>
            </a:extLst>
          </p:cNvPr>
          <p:cNvPicPr>
            <a:picLocks noChangeAspect="1"/>
          </p:cNvPicPr>
          <p:nvPr/>
        </p:nvPicPr>
        <p:blipFill>
          <a:blip r:embed="rId5"/>
          <a:stretch>
            <a:fillRect/>
          </a:stretch>
        </p:blipFill>
        <p:spPr>
          <a:xfrm rot="21045390">
            <a:off x="1915572" y="2119843"/>
            <a:ext cx="1508760" cy="1508760"/>
          </a:xfrm>
          <a:prstGeom prst="rect">
            <a:avLst/>
          </a:prstGeom>
          <a:effectLst>
            <a:outerShdw blurRad="50800" dist="38100" dir="8100000" algn="tr" rotWithShape="0">
              <a:prstClr val="black">
                <a:alpha val="40000"/>
              </a:prstClr>
            </a:outerShdw>
          </a:effectLst>
        </p:spPr>
      </p:pic>
      <p:pic>
        <p:nvPicPr>
          <p:cNvPr id="12" name="Picture 11" descr="A screenshot of a cell phone&#10;&#10;Description automatically generated">
            <a:hlinkClick r:id="rId6"/>
            <a:extLst>
              <a:ext uri="{FF2B5EF4-FFF2-40B4-BE49-F238E27FC236}">
                <a16:creationId xmlns:a16="http://schemas.microsoft.com/office/drawing/2014/main" id="{61EFE3E2-A3D1-9942-B0AD-B60FE6659636}"/>
              </a:ext>
            </a:extLst>
          </p:cNvPr>
          <p:cNvPicPr>
            <a:picLocks noChangeAspect="1"/>
          </p:cNvPicPr>
          <p:nvPr/>
        </p:nvPicPr>
        <p:blipFill>
          <a:blip r:embed="rId7"/>
          <a:stretch>
            <a:fillRect/>
          </a:stretch>
        </p:blipFill>
        <p:spPr>
          <a:xfrm>
            <a:off x="197042" y="2030495"/>
            <a:ext cx="1508760" cy="1508760"/>
          </a:xfrm>
          <a:prstGeom prst="rect">
            <a:avLst/>
          </a:prstGeom>
          <a:effectLst>
            <a:outerShdw blurRad="50800" dist="38100" dir="8100000" algn="tr" rotWithShape="0">
              <a:prstClr val="black">
                <a:alpha val="40000"/>
              </a:prstClr>
            </a:outerShdw>
          </a:effectLst>
        </p:spPr>
      </p:pic>
      <p:pic>
        <p:nvPicPr>
          <p:cNvPr id="16" name="Picture 15" descr="A picture containing wall&#10;&#10;Description automatically generated">
            <a:hlinkClick r:id="rId8"/>
            <a:extLst>
              <a:ext uri="{FF2B5EF4-FFF2-40B4-BE49-F238E27FC236}">
                <a16:creationId xmlns:a16="http://schemas.microsoft.com/office/drawing/2014/main" id="{5AD3D207-9F46-B24D-8F63-99DC6227F086}"/>
              </a:ext>
            </a:extLst>
          </p:cNvPr>
          <p:cNvPicPr>
            <a:picLocks noChangeAspect="1"/>
          </p:cNvPicPr>
          <p:nvPr/>
        </p:nvPicPr>
        <p:blipFill>
          <a:blip r:embed="rId9"/>
          <a:stretch>
            <a:fillRect/>
          </a:stretch>
        </p:blipFill>
        <p:spPr>
          <a:xfrm rot="20937732">
            <a:off x="7392336" y="3951555"/>
            <a:ext cx="1508760" cy="1508760"/>
          </a:xfrm>
          <a:prstGeom prst="rect">
            <a:avLst/>
          </a:prstGeom>
          <a:effectLst>
            <a:outerShdw blurRad="50800" dist="38100" dir="8100000" algn="tr" rotWithShape="0">
              <a:prstClr val="black">
                <a:alpha val="40000"/>
              </a:prstClr>
            </a:outerShdw>
          </a:effectLst>
        </p:spPr>
      </p:pic>
      <p:pic>
        <p:nvPicPr>
          <p:cNvPr id="18" name="Picture 17" descr="A screenshot of a newspaper&#10;&#10;Description automatically generated">
            <a:hlinkClick r:id="rId10"/>
            <a:extLst>
              <a:ext uri="{FF2B5EF4-FFF2-40B4-BE49-F238E27FC236}">
                <a16:creationId xmlns:a16="http://schemas.microsoft.com/office/drawing/2014/main" id="{7D17A007-2F4D-8C42-AA9E-A8D91EBEAA75}"/>
              </a:ext>
            </a:extLst>
          </p:cNvPr>
          <p:cNvPicPr>
            <a:picLocks noChangeAspect="1"/>
          </p:cNvPicPr>
          <p:nvPr/>
        </p:nvPicPr>
        <p:blipFill>
          <a:blip r:embed="rId11"/>
          <a:stretch>
            <a:fillRect/>
          </a:stretch>
        </p:blipFill>
        <p:spPr>
          <a:xfrm rot="743663">
            <a:off x="5532825" y="3919140"/>
            <a:ext cx="1508760" cy="1508760"/>
          </a:xfrm>
          <a:prstGeom prst="rect">
            <a:avLst/>
          </a:prstGeom>
          <a:effectLst>
            <a:outerShdw blurRad="50800" dist="38100" dir="8100000" algn="tr" rotWithShape="0">
              <a:prstClr val="black">
                <a:alpha val="40000"/>
              </a:prstClr>
            </a:outerShdw>
          </a:effectLst>
        </p:spPr>
      </p:pic>
      <p:pic>
        <p:nvPicPr>
          <p:cNvPr id="20" name="Picture 19" descr="A close up of a newspaper&#10;&#10;Description automatically generated">
            <a:hlinkClick r:id="rId12"/>
            <a:extLst>
              <a:ext uri="{FF2B5EF4-FFF2-40B4-BE49-F238E27FC236}">
                <a16:creationId xmlns:a16="http://schemas.microsoft.com/office/drawing/2014/main" id="{69EB663F-879A-D145-B2D1-FA4ACC9D9A70}"/>
              </a:ext>
            </a:extLst>
          </p:cNvPr>
          <p:cNvPicPr>
            <a:picLocks noChangeAspect="1"/>
          </p:cNvPicPr>
          <p:nvPr/>
        </p:nvPicPr>
        <p:blipFill>
          <a:blip r:embed="rId13"/>
          <a:stretch>
            <a:fillRect/>
          </a:stretch>
        </p:blipFill>
        <p:spPr>
          <a:xfrm rot="548307">
            <a:off x="5581429" y="2202083"/>
            <a:ext cx="1508760" cy="1508760"/>
          </a:xfrm>
          <a:prstGeom prst="rect">
            <a:avLst/>
          </a:prstGeom>
          <a:effectLst>
            <a:outerShdw blurRad="50800" dist="38100" dir="8100000" algn="tr" rotWithShape="0">
              <a:prstClr val="black">
                <a:alpha val="40000"/>
              </a:prstClr>
            </a:outerShdw>
          </a:effectLst>
        </p:spPr>
      </p:pic>
      <p:pic>
        <p:nvPicPr>
          <p:cNvPr id="5" name="Picture 4" descr="A close up of a newspaper&#10;&#10;Description automatically generated">
            <a:hlinkClick r:id="rId14"/>
            <a:extLst>
              <a:ext uri="{FF2B5EF4-FFF2-40B4-BE49-F238E27FC236}">
                <a16:creationId xmlns:a16="http://schemas.microsoft.com/office/drawing/2014/main" id="{AE52E892-C68E-9240-9943-D370B512E2E7}"/>
              </a:ext>
            </a:extLst>
          </p:cNvPr>
          <p:cNvPicPr>
            <a:picLocks noChangeAspect="1"/>
          </p:cNvPicPr>
          <p:nvPr/>
        </p:nvPicPr>
        <p:blipFill>
          <a:blip r:embed="rId15"/>
          <a:stretch>
            <a:fillRect/>
          </a:stretch>
        </p:blipFill>
        <p:spPr>
          <a:xfrm rot="21152743">
            <a:off x="343083" y="3913469"/>
            <a:ext cx="1508760" cy="1508760"/>
          </a:xfrm>
          <a:prstGeom prst="rect">
            <a:avLst/>
          </a:prstGeom>
          <a:effectLst>
            <a:outerShdw blurRad="50800" dist="38100" dir="8100000" algn="tr" rotWithShape="0">
              <a:prstClr val="black">
                <a:alpha val="40000"/>
              </a:prstClr>
            </a:outerShdw>
          </a:effectLst>
        </p:spPr>
      </p:pic>
      <p:pic>
        <p:nvPicPr>
          <p:cNvPr id="13" name="Picture 12">
            <a:hlinkClick r:id="rId16"/>
            <a:extLst>
              <a:ext uri="{FF2B5EF4-FFF2-40B4-BE49-F238E27FC236}">
                <a16:creationId xmlns:a16="http://schemas.microsoft.com/office/drawing/2014/main" id="{E535CF0F-D67B-824F-A307-D4C867737068}"/>
              </a:ext>
            </a:extLst>
          </p:cNvPr>
          <p:cNvPicPr>
            <a:picLocks noChangeAspect="1"/>
          </p:cNvPicPr>
          <p:nvPr/>
        </p:nvPicPr>
        <p:blipFill>
          <a:blip r:embed="rId17"/>
          <a:stretch>
            <a:fillRect/>
          </a:stretch>
        </p:blipFill>
        <p:spPr>
          <a:xfrm>
            <a:off x="3817620" y="3821079"/>
            <a:ext cx="1508760" cy="1508760"/>
          </a:xfrm>
          <a:prstGeom prst="rect">
            <a:avLst/>
          </a:prstGeom>
          <a:effectLst>
            <a:outerShdw blurRad="50800" dist="38100" dir="8100000" algn="tr" rotWithShape="0">
              <a:prstClr val="black">
                <a:alpha val="40000"/>
              </a:prstClr>
            </a:outerShdw>
          </a:effectLst>
        </p:spPr>
      </p:pic>
      <p:pic>
        <p:nvPicPr>
          <p:cNvPr id="4" name="Picture 3" descr="A screenshot of a computer&#10;&#10;Description automatically generated">
            <a:hlinkClick r:id="rId18"/>
            <a:extLst>
              <a:ext uri="{FF2B5EF4-FFF2-40B4-BE49-F238E27FC236}">
                <a16:creationId xmlns:a16="http://schemas.microsoft.com/office/drawing/2014/main" id="{844F3EEA-1911-C14E-BF3B-4F89038BA4E7}"/>
              </a:ext>
            </a:extLst>
          </p:cNvPr>
          <p:cNvPicPr>
            <a:picLocks noChangeAspect="1"/>
          </p:cNvPicPr>
          <p:nvPr/>
        </p:nvPicPr>
        <p:blipFill>
          <a:blip r:embed="rId19"/>
          <a:stretch>
            <a:fillRect/>
          </a:stretch>
        </p:blipFill>
        <p:spPr>
          <a:xfrm>
            <a:off x="7283130" y="2288695"/>
            <a:ext cx="1508760" cy="1508760"/>
          </a:xfrm>
          <a:prstGeom prst="rect">
            <a:avLst/>
          </a:prstGeom>
          <a:effectLst>
            <a:outerShdw blurRad="50800" dist="38100" dir="8100000" algn="tr" rotWithShape="0">
              <a:prstClr val="black">
                <a:alpha val="40000"/>
              </a:prstClr>
            </a:outerShdw>
          </a:effectLst>
        </p:spPr>
      </p:pic>
      <p:pic>
        <p:nvPicPr>
          <p:cNvPr id="14" name="Picture 13" descr="A close up of a newspaper&#10;&#10;Description automatically generated">
            <a:hlinkClick r:id="rId20"/>
            <a:extLst>
              <a:ext uri="{FF2B5EF4-FFF2-40B4-BE49-F238E27FC236}">
                <a16:creationId xmlns:a16="http://schemas.microsoft.com/office/drawing/2014/main" id="{6D520FE9-51E8-BA48-AB6A-7AA23A2D7CDD}"/>
              </a:ext>
            </a:extLst>
          </p:cNvPr>
          <p:cNvPicPr>
            <a:picLocks noChangeAspect="1"/>
          </p:cNvPicPr>
          <p:nvPr/>
        </p:nvPicPr>
        <p:blipFill>
          <a:blip r:embed="rId21"/>
          <a:stretch>
            <a:fillRect/>
          </a:stretch>
        </p:blipFill>
        <p:spPr>
          <a:xfrm rot="21174510">
            <a:off x="2059367" y="3883135"/>
            <a:ext cx="1508760" cy="150876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983959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155F-0098-5E46-A34E-090CFB7E9093}"/>
              </a:ext>
            </a:extLst>
          </p:cNvPr>
          <p:cNvSpPr>
            <a:spLocks noGrp="1"/>
          </p:cNvSpPr>
          <p:nvPr>
            <p:ph type="title" idx="4294967295"/>
          </p:nvPr>
        </p:nvSpPr>
        <p:spPr>
          <a:xfrm>
            <a:off x="628650" y="36512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t>Click to edit Master title style</a:t>
            </a:r>
            <a:endParaRPr lang="en-US" sz="3600" cap="none" dirty="0">
              <a:latin typeface="Ink Free" panose="03080402000500000000" pitchFamily="66" charset="0"/>
            </a:endParaRPr>
          </a:p>
        </p:txBody>
      </p:sp>
      <p:sp>
        <p:nvSpPr>
          <p:cNvPr id="3" name="Rectangle 9">
            <a:extLst>
              <a:ext uri="{FF2B5EF4-FFF2-40B4-BE49-F238E27FC236}">
                <a16:creationId xmlns:a16="http://schemas.microsoft.com/office/drawing/2014/main" id="{6C5CE5A7-E6EE-904A-B168-543AF3C3D5A5}"/>
              </a:ext>
            </a:extLst>
          </p:cNvPr>
          <p:cNvSpPr>
            <a:spLocks noChangeArrowheads="1"/>
          </p:cNvSpPr>
          <p:nvPr/>
        </p:nvSpPr>
        <p:spPr bwMode="auto">
          <a:xfrm>
            <a:off x="1" y="146627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035" name="Picture 8">
            <a:hlinkClick r:id="rId2"/>
            <a:extLst>
              <a:ext uri="{FF2B5EF4-FFF2-40B4-BE49-F238E27FC236}">
                <a16:creationId xmlns:a16="http://schemas.microsoft.com/office/drawing/2014/main" id="{0843ADA2-1F46-3A43-BDB8-23D951A99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677" y="3967916"/>
            <a:ext cx="1491502" cy="149504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Picture 11">
            <a:hlinkClick r:id="rId4"/>
            <a:extLst>
              <a:ext uri="{FF2B5EF4-FFF2-40B4-BE49-F238E27FC236}">
                <a16:creationId xmlns:a16="http://schemas.microsoft.com/office/drawing/2014/main" id="{9BA8DAB7-C3FF-154A-9714-AD65BCB29B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5428" y="3967916"/>
            <a:ext cx="1495044" cy="149504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7" name="Picture 10">
            <a:hlinkClick r:id="rId6"/>
            <a:extLst>
              <a:ext uri="{FF2B5EF4-FFF2-40B4-BE49-F238E27FC236}">
                <a16:creationId xmlns:a16="http://schemas.microsoft.com/office/drawing/2014/main" id="{5B7165FF-C5F2-1F4F-986C-96AB6B85F1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3867"/>
          <a:stretch>
            <a:fillRect/>
          </a:stretch>
        </p:blipFill>
        <p:spPr bwMode="auto">
          <a:xfrm>
            <a:off x="1468636" y="-2374453"/>
            <a:ext cx="3559524" cy="14950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a:extLst>
              <a:ext uri="{FF2B5EF4-FFF2-40B4-BE49-F238E27FC236}">
                <a16:creationId xmlns:a16="http://schemas.microsoft.com/office/drawing/2014/main" id="{74FAED3B-2619-404C-A8D9-FE1FDA36F908}"/>
              </a:ext>
            </a:extLst>
          </p:cNvPr>
          <p:cNvSpPr>
            <a:spLocks noChangeArrowheads="1"/>
          </p:cNvSpPr>
          <p:nvPr/>
        </p:nvSpPr>
        <p:spPr bwMode="auto">
          <a:xfrm>
            <a:off x="830461" y="-210833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0" name="Picture 9" descr="A close up of text on a black background&#10;&#10;Description automatically generated">
            <a:hlinkClick r:id="rId8"/>
            <a:extLst>
              <a:ext uri="{FF2B5EF4-FFF2-40B4-BE49-F238E27FC236}">
                <a16:creationId xmlns:a16="http://schemas.microsoft.com/office/drawing/2014/main" id="{E247E240-BFF4-1E43-95BD-E465DECED1C0}"/>
              </a:ext>
            </a:extLst>
          </p:cNvPr>
          <p:cNvPicPr>
            <a:picLocks noChangeAspect="1"/>
          </p:cNvPicPr>
          <p:nvPr/>
        </p:nvPicPr>
        <p:blipFill>
          <a:blip r:embed="rId9"/>
          <a:stretch>
            <a:fillRect/>
          </a:stretch>
        </p:blipFill>
        <p:spPr>
          <a:xfrm>
            <a:off x="4769258" y="3967916"/>
            <a:ext cx="1495044" cy="1495044"/>
          </a:xfrm>
          <a:prstGeom prst="rect">
            <a:avLst/>
          </a:prstGeom>
          <a:effectLst>
            <a:outerShdw blurRad="50800" dist="38100" dir="8100000" algn="tr" rotWithShape="0">
              <a:prstClr val="black">
                <a:alpha val="40000"/>
              </a:prstClr>
            </a:outerShdw>
          </a:effectLst>
        </p:spPr>
      </p:pic>
      <p:pic>
        <p:nvPicPr>
          <p:cNvPr id="12" name="Picture 11" descr="A screenshot of a cell phone&#10;&#10;Description automatically generated">
            <a:hlinkClick r:id="rId10"/>
            <a:extLst>
              <a:ext uri="{FF2B5EF4-FFF2-40B4-BE49-F238E27FC236}">
                <a16:creationId xmlns:a16="http://schemas.microsoft.com/office/drawing/2014/main" id="{56621866-C135-5047-A2FE-6147D9FEA3C5}"/>
              </a:ext>
            </a:extLst>
          </p:cNvPr>
          <p:cNvPicPr>
            <a:picLocks noChangeAspect="1"/>
          </p:cNvPicPr>
          <p:nvPr/>
        </p:nvPicPr>
        <p:blipFill>
          <a:blip r:embed="rId11"/>
          <a:stretch>
            <a:fillRect/>
          </a:stretch>
        </p:blipFill>
        <p:spPr>
          <a:xfrm>
            <a:off x="6545279" y="2195034"/>
            <a:ext cx="1495044" cy="1495044"/>
          </a:xfrm>
          <a:prstGeom prst="rect">
            <a:avLst/>
          </a:prstGeom>
          <a:effectLst>
            <a:outerShdw blurRad="50800" dist="38100" dir="8100000" algn="tr" rotWithShape="0">
              <a:prstClr val="black">
                <a:alpha val="40000"/>
              </a:prstClr>
            </a:outerShdw>
          </a:effectLst>
        </p:spPr>
      </p:pic>
      <p:pic>
        <p:nvPicPr>
          <p:cNvPr id="14" name="Picture 13" descr="A screenshot of a cell phone&#10;&#10;Description automatically generated">
            <a:hlinkClick r:id="rId12"/>
            <a:extLst>
              <a:ext uri="{FF2B5EF4-FFF2-40B4-BE49-F238E27FC236}">
                <a16:creationId xmlns:a16="http://schemas.microsoft.com/office/drawing/2014/main" id="{890695DD-0CE0-CA4C-B1D6-CD8BE9BEE4CB}"/>
              </a:ext>
            </a:extLst>
          </p:cNvPr>
          <p:cNvPicPr>
            <a:picLocks noChangeAspect="1"/>
          </p:cNvPicPr>
          <p:nvPr/>
        </p:nvPicPr>
        <p:blipFill>
          <a:blip r:embed="rId13"/>
          <a:stretch>
            <a:fillRect/>
          </a:stretch>
        </p:blipFill>
        <p:spPr>
          <a:xfrm>
            <a:off x="1081598" y="2211650"/>
            <a:ext cx="1495044" cy="1495044"/>
          </a:xfrm>
          <a:prstGeom prst="rect">
            <a:avLst/>
          </a:prstGeom>
          <a:effectLst>
            <a:outerShdw blurRad="50800" dist="38100" dir="8100000" algn="tr" rotWithShape="0">
              <a:prstClr val="black">
                <a:alpha val="40000"/>
              </a:prstClr>
            </a:outerShdw>
          </a:effectLst>
        </p:spPr>
      </p:pic>
      <p:pic>
        <p:nvPicPr>
          <p:cNvPr id="16" name="Picture 15" descr="A screen shot of a person&#10;&#10;Description automatically generated">
            <a:hlinkClick r:id="rId14"/>
            <a:extLst>
              <a:ext uri="{FF2B5EF4-FFF2-40B4-BE49-F238E27FC236}">
                <a16:creationId xmlns:a16="http://schemas.microsoft.com/office/drawing/2014/main" id="{068C4BF4-4D59-B54C-B0B6-3A181D4A7A14}"/>
              </a:ext>
            </a:extLst>
          </p:cNvPr>
          <p:cNvPicPr>
            <a:picLocks noChangeAspect="1"/>
          </p:cNvPicPr>
          <p:nvPr/>
        </p:nvPicPr>
        <p:blipFill>
          <a:blip r:embed="rId15"/>
          <a:stretch>
            <a:fillRect/>
          </a:stretch>
        </p:blipFill>
        <p:spPr>
          <a:xfrm>
            <a:off x="2925428" y="2211650"/>
            <a:ext cx="1495044" cy="1495044"/>
          </a:xfrm>
          <a:prstGeom prst="rect">
            <a:avLst/>
          </a:prstGeom>
          <a:effectLst>
            <a:outerShdw blurRad="50800" dist="38100" dir="8100000" algn="tr" rotWithShape="0">
              <a:prstClr val="black">
                <a:alpha val="40000"/>
              </a:prstClr>
            </a:outerShdw>
          </a:effectLst>
        </p:spPr>
      </p:pic>
      <p:pic>
        <p:nvPicPr>
          <p:cNvPr id="6" name="Picture 5">
            <a:hlinkClick r:id="rId16"/>
            <a:extLst>
              <a:ext uri="{FF2B5EF4-FFF2-40B4-BE49-F238E27FC236}">
                <a16:creationId xmlns:a16="http://schemas.microsoft.com/office/drawing/2014/main" id="{1F78F4DD-1822-FC44-8D73-C116963AF612}"/>
              </a:ext>
            </a:extLst>
          </p:cNvPr>
          <p:cNvPicPr>
            <a:picLocks noChangeAspect="1"/>
          </p:cNvPicPr>
          <p:nvPr/>
        </p:nvPicPr>
        <p:blipFill>
          <a:blip r:embed="rId17"/>
          <a:stretch>
            <a:fillRect/>
          </a:stretch>
        </p:blipFill>
        <p:spPr>
          <a:xfrm>
            <a:off x="4769258" y="2211650"/>
            <a:ext cx="1495044" cy="1495044"/>
          </a:xfrm>
          <a:prstGeom prst="rect">
            <a:avLst/>
          </a:prstGeom>
          <a:effectLst>
            <a:outerShdw blurRad="50800" dist="38100" dir="8100000" algn="tr" rotWithShape="0">
              <a:prstClr val="black">
                <a:alpha val="40000"/>
              </a:prstClr>
            </a:outerShdw>
          </a:effectLst>
        </p:spPr>
      </p:pic>
      <p:pic>
        <p:nvPicPr>
          <p:cNvPr id="8" name="Picture 7">
            <a:hlinkClick r:id="rId18"/>
            <a:extLst>
              <a:ext uri="{FF2B5EF4-FFF2-40B4-BE49-F238E27FC236}">
                <a16:creationId xmlns:a16="http://schemas.microsoft.com/office/drawing/2014/main" id="{68D8E221-559F-5B46-8374-BBB7FA7DB648}"/>
              </a:ext>
            </a:extLst>
          </p:cNvPr>
          <p:cNvPicPr>
            <a:picLocks noChangeAspect="1"/>
          </p:cNvPicPr>
          <p:nvPr/>
        </p:nvPicPr>
        <p:blipFill>
          <a:blip r:embed="rId19"/>
          <a:stretch>
            <a:fillRect/>
          </a:stretch>
        </p:blipFill>
        <p:spPr>
          <a:xfrm>
            <a:off x="6613088" y="3967916"/>
            <a:ext cx="1495044" cy="1495044"/>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135703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155F-0098-5E46-A34E-090CFB7E9093}"/>
              </a:ext>
            </a:extLst>
          </p:cNvPr>
          <p:cNvSpPr>
            <a:spLocks noGrp="1"/>
          </p:cNvSpPr>
          <p:nvPr>
            <p:ph type="title" idx="4294967295"/>
          </p:nvPr>
        </p:nvSpPr>
        <p:spPr>
          <a:xfrm>
            <a:off x="628650" y="36512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t>Click to edit Master title style</a:t>
            </a:r>
            <a:endParaRPr lang="en-US" sz="4950" dirty="0">
              <a:latin typeface="Ink Free" panose="03080402000500000000" pitchFamily="66" charset="0"/>
            </a:endParaRPr>
          </a:p>
        </p:txBody>
      </p:sp>
      <p:sp>
        <p:nvSpPr>
          <p:cNvPr id="3" name="Rectangle 9">
            <a:extLst>
              <a:ext uri="{FF2B5EF4-FFF2-40B4-BE49-F238E27FC236}">
                <a16:creationId xmlns:a16="http://schemas.microsoft.com/office/drawing/2014/main" id="{6C5CE5A7-E6EE-904A-B168-543AF3C3D5A5}"/>
              </a:ext>
            </a:extLst>
          </p:cNvPr>
          <p:cNvSpPr>
            <a:spLocks noChangeArrowheads="1"/>
          </p:cNvSpPr>
          <p:nvPr/>
        </p:nvSpPr>
        <p:spPr bwMode="auto">
          <a:xfrm>
            <a:off x="1" y="146627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037" name="Picture 10">
            <a:hlinkClick r:id="rId2"/>
            <a:extLst>
              <a:ext uri="{FF2B5EF4-FFF2-40B4-BE49-F238E27FC236}">
                <a16:creationId xmlns:a16="http://schemas.microsoft.com/office/drawing/2014/main" id="{5B7165FF-C5F2-1F4F-986C-96AB6B85F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3867"/>
          <a:stretch>
            <a:fillRect/>
          </a:stretch>
        </p:blipFill>
        <p:spPr bwMode="auto">
          <a:xfrm>
            <a:off x="1468636" y="-2374453"/>
            <a:ext cx="3559524" cy="14950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a:extLst>
              <a:ext uri="{FF2B5EF4-FFF2-40B4-BE49-F238E27FC236}">
                <a16:creationId xmlns:a16="http://schemas.microsoft.com/office/drawing/2014/main" id="{74FAED3B-2619-404C-A8D9-FE1FDA36F908}"/>
              </a:ext>
            </a:extLst>
          </p:cNvPr>
          <p:cNvSpPr>
            <a:spLocks noChangeArrowheads="1"/>
          </p:cNvSpPr>
          <p:nvPr/>
        </p:nvSpPr>
        <p:spPr bwMode="auto">
          <a:xfrm>
            <a:off x="830461" y="-210833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8" name="Picture 7" descr="A group of men posing for a photo&#10;&#10;Description automatically generated">
            <a:hlinkClick r:id="rId4"/>
            <a:extLst>
              <a:ext uri="{FF2B5EF4-FFF2-40B4-BE49-F238E27FC236}">
                <a16:creationId xmlns:a16="http://schemas.microsoft.com/office/drawing/2014/main" id="{8EAE1AD1-C3C5-6D46-B732-F5F338FFA58E}"/>
              </a:ext>
            </a:extLst>
          </p:cNvPr>
          <p:cNvPicPr>
            <a:picLocks noChangeAspect="1"/>
          </p:cNvPicPr>
          <p:nvPr/>
        </p:nvPicPr>
        <p:blipFill>
          <a:blip r:embed="rId5"/>
          <a:stretch>
            <a:fillRect/>
          </a:stretch>
        </p:blipFill>
        <p:spPr>
          <a:xfrm>
            <a:off x="4226315" y="2172373"/>
            <a:ext cx="1495044" cy="1495044"/>
          </a:xfrm>
          <a:prstGeom prst="rect">
            <a:avLst/>
          </a:prstGeom>
        </p:spPr>
      </p:pic>
      <p:pic>
        <p:nvPicPr>
          <p:cNvPr id="20" name="Picture 19" descr="A close up of a sign&#10;&#10;Description automatically generated">
            <a:hlinkClick r:id="rId6"/>
            <a:extLst>
              <a:ext uri="{FF2B5EF4-FFF2-40B4-BE49-F238E27FC236}">
                <a16:creationId xmlns:a16="http://schemas.microsoft.com/office/drawing/2014/main" id="{983EB9BB-6DDF-2F43-B00D-CD83371F6FE9}"/>
              </a:ext>
            </a:extLst>
          </p:cNvPr>
          <p:cNvPicPr>
            <a:picLocks noChangeAspect="1"/>
          </p:cNvPicPr>
          <p:nvPr/>
        </p:nvPicPr>
        <p:blipFill>
          <a:blip r:embed="rId7"/>
          <a:stretch>
            <a:fillRect/>
          </a:stretch>
        </p:blipFill>
        <p:spPr>
          <a:xfrm>
            <a:off x="2332511" y="2172373"/>
            <a:ext cx="1495044" cy="1495044"/>
          </a:xfrm>
          <a:prstGeom prst="rect">
            <a:avLst/>
          </a:prstGeom>
          <a:ln>
            <a:solidFill>
              <a:schemeClr val="tx1"/>
            </a:solidFill>
          </a:ln>
        </p:spPr>
      </p:pic>
      <p:pic>
        <p:nvPicPr>
          <p:cNvPr id="22" name="Picture 21" descr="A close up of a newspaper&#10;&#10;Description automatically generated">
            <a:hlinkClick r:id="rId8"/>
            <a:extLst>
              <a:ext uri="{FF2B5EF4-FFF2-40B4-BE49-F238E27FC236}">
                <a16:creationId xmlns:a16="http://schemas.microsoft.com/office/drawing/2014/main" id="{9FC59769-5972-DE47-9D96-3C91B11E8B1F}"/>
              </a:ext>
            </a:extLst>
          </p:cNvPr>
          <p:cNvPicPr>
            <a:picLocks noChangeAspect="1"/>
          </p:cNvPicPr>
          <p:nvPr/>
        </p:nvPicPr>
        <p:blipFill rotWithShape="1">
          <a:blip r:embed="rId9"/>
          <a:srcRect l="2621" r="2450"/>
          <a:stretch/>
        </p:blipFill>
        <p:spPr>
          <a:xfrm>
            <a:off x="175022" y="3979300"/>
            <a:ext cx="2122715" cy="1495044"/>
          </a:xfrm>
          <a:prstGeom prst="rect">
            <a:avLst/>
          </a:prstGeom>
          <a:ln>
            <a:solidFill>
              <a:schemeClr val="tx1"/>
            </a:solidFill>
          </a:ln>
        </p:spPr>
      </p:pic>
      <p:sp>
        <p:nvSpPr>
          <p:cNvPr id="27" name="TextBox 26">
            <a:extLst>
              <a:ext uri="{FF2B5EF4-FFF2-40B4-BE49-F238E27FC236}">
                <a16:creationId xmlns:a16="http://schemas.microsoft.com/office/drawing/2014/main" id="{D3403F5B-F2E7-DE44-8296-75EAC35EE7D1}"/>
              </a:ext>
            </a:extLst>
          </p:cNvPr>
          <p:cNvSpPr txBox="1"/>
          <p:nvPr/>
        </p:nvSpPr>
        <p:spPr>
          <a:xfrm>
            <a:off x="9095015" y="3788228"/>
            <a:ext cx="184731" cy="300082"/>
          </a:xfrm>
          <a:prstGeom prst="rect">
            <a:avLst/>
          </a:prstGeom>
          <a:noFill/>
        </p:spPr>
        <p:txBody>
          <a:bodyPr wrap="none" rtlCol="0">
            <a:spAutoFit/>
          </a:bodyPr>
          <a:lstStyle/>
          <a:p>
            <a:endParaRPr lang="en-US" sz="1350" dirty="0"/>
          </a:p>
        </p:txBody>
      </p:sp>
      <p:pic>
        <p:nvPicPr>
          <p:cNvPr id="6" name="Picture 5">
            <a:hlinkClick r:id="rId10"/>
            <a:extLst>
              <a:ext uri="{FF2B5EF4-FFF2-40B4-BE49-F238E27FC236}">
                <a16:creationId xmlns:a16="http://schemas.microsoft.com/office/drawing/2014/main" id="{A87A6723-195A-054A-BF7B-9601F2E9333F}"/>
              </a:ext>
            </a:extLst>
          </p:cNvPr>
          <p:cNvPicPr>
            <a:picLocks noChangeAspect="1"/>
          </p:cNvPicPr>
          <p:nvPr/>
        </p:nvPicPr>
        <p:blipFill>
          <a:blip r:embed="rId11"/>
          <a:stretch>
            <a:fillRect/>
          </a:stretch>
        </p:blipFill>
        <p:spPr>
          <a:xfrm>
            <a:off x="6048466" y="2208602"/>
            <a:ext cx="1329878" cy="1714500"/>
          </a:xfrm>
          <a:prstGeom prst="rect">
            <a:avLst/>
          </a:prstGeom>
        </p:spPr>
      </p:pic>
      <p:pic>
        <p:nvPicPr>
          <p:cNvPr id="9" name="Picture 8">
            <a:hlinkClick r:id="rId12"/>
            <a:extLst>
              <a:ext uri="{FF2B5EF4-FFF2-40B4-BE49-F238E27FC236}">
                <a16:creationId xmlns:a16="http://schemas.microsoft.com/office/drawing/2014/main" id="{209D9919-20A8-5B40-BCDF-33C0DAE8A12D}"/>
              </a:ext>
            </a:extLst>
          </p:cNvPr>
          <p:cNvPicPr>
            <a:picLocks noChangeAspect="1"/>
          </p:cNvPicPr>
          <p:nvPr/>
        </p:nvPicPr>
        <p:blipFill>
          <a:blip r:embed="rId13"/>
          <a:stretch>
            <a:fillRect/>
          </a:stretch>
        </p:blipFill>
        <p:spPr>
          <a:xfrm>
            <a:off x="7486912" y="2208602"/>
            <a:ext cx="1327673" cy="1714500"/>
          </a:xfrm>
          <a:prstGeom prst="rect">
            <a:avLst/>
          </a:prstGeom>
        </p:spPr>
      </p:pic>
      <p:pic>
        <p:nvPicPr>
          <p:cNvPr id="11" name="Picture 10">
            <a:hlinkClick r:id="rId14"/>
            <a:extLst>
              <a:ext uri="{FF2B5EF4-FFF2-40B4-BE49-F238E27FC236}">
                <a16:creationId xmlns:a16="http://schemas.microsoft.com/office/drawing/2014/main" id="{E1AB02BC-282C-CF49-BFCA-542E35658193}"/>
              </a:ext>
            </a:extLst>
          </p:cNvPr>
          <p:cNvPicPr>
            <a:picLocks noChangeAspect="1"/>
          </p:cNvPicPr>
          <p:nvPr/>
        </p:nvPicPr>
        <p:blipFill>
          <a:blip r:embed="rId15"/>
          <a:stretch>
            <a:fillRect/>
          </a:stretch>
        </p:blipFill>
        <p:spPr>
          <a:xfrm>
            <a:off x="7486914" y="3987592"/>
            <a:ext cx="1327672" cy="1714500"/>
          </a:xfrm>
          <a:prstGeom prst="rect">
            <a:avLst/>
          </a:prstGeom>
        </p:spPr>
      </p:pic>
      <p:pic>
        <p:nvPicPr>
          <p:cNvPr id="13" name="Picture 12">
            <a:hlinkClick r:id="rId16"/>
            <a:extLst>
              <a:ext uri="{FF2B5EF4-FFF2-40B4-BE49-F238E27FC236}">
                <a16:creationId xmlns:a16="http://schemas.microsoft.com/office/drawing/2014/main" id="{B165D56F-9701-F145-ACC5-A95F1A925958}"/>
              </a:ext>
            </a:extLst>
          </p:cNvPr>
          <p:cNvPicPr>
            <a:picLocks noChangeAspect="1"/>
          </p:cNvPicPr>
          <p:nvPr/>
        </p:nvPicPr>
        <p:blipFill>
          <a:blip r:embed="rId17"/>
          <a:stretch>
            <a:fillRect/>
          </a:stretch>
        </p:blipFill>
        <p:spPr>
          <a:xfrm>
            <a:off x="6069220" y="3979300"/>
            <a:ext cx="1301329" cy="1714500"/>
          </a:xfrm>
          <a:prstGeom prst="rect">
            <a:avLst/>
          </a:prstGeom>
        </p:spPr>
      </p:pic>
      <p:pic>
        <p:nvPicPr>
          <p:cNvPr id="14" name="Picture 13">
            <a:hlinkClick r:id="rId18"/>
            <a:extLst>
              <a:ext uri="{FF2B5EF4-FFF2-40B4-BE49-F238E27FC236}">
                <a16:creationId xmlns:a16="http://schemas.microsoft.com/office/drawing/2014/main" id="{5E57F696-B90D-D047-9457-2BA91B2382B0}"/>
              </a:ext>
            </a:extLst>
          </p:cNvPr>
          <p:cNvPicPr>
            <a:picLocks noChangeAspect="1"/>
          </p:cNvPicPr>
          <p:nvPr/>
        </p:nvPicPr>
        <p:blipFill>
          <a:blip r:embed="rId19"/>
          <a:stretch>
            <a:fillRect/>
          </a:stretch>
        </p:blipFill>
        <p:spPr>
          <a:xfrm>
            <a:off x="438707" y="2172373"/>
            <a:ext cx="1495044" cy="1495044"/>
          </a:xfrm>
          <a:prstGeom prst="rect">
            <a:avLst/>
          </a:prstGeom>
        </p:spPr>
      </p:pic>
      <p:pic>
        <p:nvPicPr>
          <p:cNvPr id="18" name="Picture 17">
            <a:hlinkClick r:id="rId20"/>
            <a:extLst>
              <a:ext uri="{FF2B5EF4-FFF2-40B4-BE49-F238E27FC236}">
                <a16:creationId xmlns:a16="http://schemas.microsoft.com/office/drawing/2014/main" id="{0812882F-F29C-D844-9199-6DE34702F61D}"/>
              </a:ext>
            </a:extLst>
          </p:cNvPr>
          <p:cNvPicPr>
            <a:picLocks noChangeAspect="1"/>
          </p:cNvPicPr>
          <p:nvPr/>
        </p:nvPicPr>
        <p:blipFill>
          <a:blip r:embed="rId21"/>
          <a:stretch>
            <a:fillRect/>
          </a:stretch>
        </p:blipFill>
        <p:spPr>
          <a:xfrm>
            <a:off x="2505164" y="3987592"/>
            <a:ext cx="1495044" cy="1495044"/>
          </a:xfrm>
          <a:prstGeom prst="rect">
            <a:avLst/>
          </a:prstGeom>
        </p:spPr>
      </p:pic>
      <p:pic>
        <p:nvPicPr>
          <p:cNvPr id="21" name="Picture 20">
            <a:hlinkClick r:id="rId22"/>
            <a:extLst>
              <a:ext uri="{FF2B5EF4-FFF2-40B4-BE49-F238E27FC236}">
                <a16:creationId xmlns:a16="http://schemas.microsoft.com/office/drawing/2014/main" id="{FA5B7546-62E2-C74A-A28A-5176707FED5E}"/>
              </a:ext>
            </a:extLst>
          </p:cNvPr>
          <p:cNvPicPr>
            <a:picLocks noChangeAspect="1"/>
          </p:cNvPicPr>
          <p:nvPr/>
        </p:nvPicPr>
        <p:blipFill>
          <a:blip r:embed="rId23"/>
          <a:stretch>
            <a:fillRect/>
          </a:stretch>
        </p:blipFill>
        <p:spPr>
          <a:xfrm>
            <a:off x="4229630" y="3987592"/>
            <a:ext cx="1495044" cy="1495044"/>
          </a:xfrm>
          <a:prstGeom prst="rect">
            <a:avLst/>
          </a:prstGeom>
        </p:spPr>
      </p:pic>
    </p:spTree>
    <p:extLst>
      <p:ext uri="{BB962C8B-B14F-4D97-AF65-F5344CB8AC3E}">
        <p14:creationId xmlns:p14="http://schemas.microsoft.com/office/powerpoint/2010/main" val="1824984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254980-4233-9F44-8F94-276CE02CA14E}"/>
              </a:ext>
            </a:extLst>
          </p:cNvPr>
          <p:cNvSpPr/>
          <p:nvPr/>
        </p:nvSpPr>
        <p:spPr>
          <a:xfrm>
            <a:off x="1713333" y="5421814"/>
            <a:ext cx="5769913" cy="369332"/>
          </a:xfrm>
          <a:prstGeom prst="rect">
            <a:avLst/>
          </a:prstGeom>
        </p:spPr>
        <p:txBody>
          <a:bodyPr wrap="none">
            <a:spAutoFit/>
          </a:bodyPr>
          <a:lstStyle/>
          <a:p>
            <a:r>
              <a:rPr lang="en-US" dirty="0">
                <a:solidFill>
                  <a:srgbClr val="96BB32"/>
                </a:solidFill>
                <a:hlinkClick r:id="rId2">
                  <a:extLst>
                    <a:ext uri="{A12FA001-AC4F-418D-AE19-62706E023703}">
                      <ahyp:hlinkClr xmlns:ahyp="http://schemas.microsoft.com/office/drawing/2018/hyperlinkcolor" val="tx"/>
                    </a:ext>
                  </a:extLst>
                </a:hlinkClick>
              </a:rPr>
              <a:t>https://</a:t>
            </a:r>
            <a:r>
              <a:rPr lang="en-US" dirty="0" err="1">
                <a:solidFill>
                  <a:srgbClr val="96BB32"/>
                </a:solidFill>
                <a:hlinkClick r:id="rId2">
                  <a:extLst>
                    <a:ext uri="{A12FA001-AC4F-418D-AE19-62706E023703}">
                      <ahyp:hlinkClr xmlns:ahyp="http://schemas.microsoft.com/office/drawing/2018/hyperlinkcolor" val="tx"/>
                    </a:ext>
                  </a:extLst>
                </a:hlinkClick>
              </a:rPr>
              <a:t>www.teacherspayteachers.com</a:t>
            </a:r>
            <a:r>
              <a:rPr lang="en-US" dirty="0">
                <a:solidFill>
                  <a:srgbClr val="96BB32"/>
                </a:solidFill>
                <a:hlinkClick r:id="rId2">
                  <a:extLst>
                    <a:ext uri="{A12FA001-AC4F-418D-AE19-62706E023703}">
                      <ahyp:hlinkClr xmlns:ahyp="http://schemas.microsoft.com/office/drawing/2018/hyperlinkcolor" val="tx"/>
                    </a:ext>
                  </a:extLst>
                </a:hlinkClick>
              </a:rPr>
              <a:t>/Store/Miss-</a:t>
            </a:r>
            <a:r>
              <a:rPr lang="en-US" dirty="0" err="1">
                <a:solidFill>
                  <a:srgbClr val="96BB32"/>
                </a:solidFill>
                <a:hlinkClick r:id="rId2">
                  <a:extLst>
                    <a:ext uri="{A12FA001-AC4F-418D-AE19-62706E023703}">
                      <ahyp:hlinkClr xmlns:ahyp="http://schemas.microsoft.com/office/drawing/2018/hyperlinkcolor" val="tx"/>
                    </a:ext>
                  </a:extLst>
                </a:hlinkClick>
              </a:rPr>
              <a:t>Bs</a:t>
            </a:r>
            <a:r>
              <a:rPr lang="en-US" dirty="0">
                <a:solidFill>
                  <a:srgbClr val="96BB32"/>
                </a:solidFill>
                <a:hlinkClick r:id="rId2">
                  <a:extLst>
                    <a:ext uri="{A12FA001-AC4F-418D-AE19-62706E023703}">
                      <ahyp:hlinkClr xmlns:ahyp="http://schemas.microsoft.com/office/drawing/2018/hyperlinkcolor" val="tx"/>
                    </a:ext>
                  </a:extLst>
                </a:hlinkClick>
              </a:rPr>
              <a:t>-Shop</a:t>
            </a:r>
            <a:endParaRPr lang="en-US" dirty="0">
              <a:solidFill>
                <a:srgbClr val="96BB32"/>
              </a:solidFill>
            </a:endParaRPr>
          </a:p>
        </p:txBody>
      </p:sp>
      <p:pic>
        <p:nvPicPr>
          <p:cNvPr id="5" name="Picture 4" descr="A screenshot of a cell phone&#10;&#10;Description automatically generated">
            <a:hlinkClick r:id="rId2"/>
            <a:extLst>
              <a:ext uri="{FF2B5EF4-FFF2-40B4-BE49-F238E27FC236}">
                <a16:creationId xmlns:a16="http://schemas.microsoft.com/office/drawing/2014/main" id="{71A2CAC8-EF67-6847-8258-5FEBC036967E}"/>
              </a:ext>
            </a:extLst>
          </p:cNvPr>
          <p:cNvPicPr>
            <a:picLocks noChangeAspect="1"/>
          </p:cNvPicPr>
          <p:nvPr/>
        </p:nvPicPr>
        <p:blipFill rotWithShape="1">
          <a:blip r:embed="rId3"/>
          <a:srcRect l="481" t="2395" r="481"/>
          <a:stretch/>
        </p:blipFill>
        <p:spPr>
          <a:xfrm>
            <a:off x="0" y="921404"/>
            <a:ext cx="9144000" cy="4316266"/>
          </a:xfrm>
          <a:prstGeom prst="rect">
            <a:avLst/>
          </a:prstGeom>
        </p:spPr>
      </p:pic>
    </p:spTree>
    <p:extLst>
      <p:ext uri="{BB962C8B-B14F-4D97-AF65-F5344CB8AC3E}">
        <p14:creationId xmlns:p14="http://schemas.microsoft.com/office/powerpoint/2010/main" val="1066100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C96CCD-17A2-3B4F-AEBA-652504481A7C}"/>
              </a:ext>
            </a:extLst>
          </p:cNvPr>
          <p:cNvPicPr>
            <a:picLocks noChangeAspect="1"/>
          </p:cNvPicPr>
          <p:nvPr/>
        </p:nvPicPr>
        <p:blipFill>
          <a:blip r:embed="rId3"/>
          <a:stretch>
            <a:fillRect/>
          </a:stretch>
        </p:blipFill>
        <p:spPr>
          <a:xfrm>
            <a:off x="1581204" y="2375327"/>
            <a:ext cx="6056697" cy="4117547"/>
          </a:xfrm>
          <a:prstGeom prst="rect">
            <a:avLst/>
          </a:prstGeom>
          <a:ln>
            <a:solidFill>
              <a:srgbClr val="00B0F0"/>
            </a:solidFill>
          </a:ln>
        </p:spPr>
      </p:pic>
      <p:pic>
        <p:nvPicPr>
          <p:cNvPr id="5" name="Picture 4">
            <a:extLst>
              <a:ext uri="{FF2B5EF4-FFF2-40B4-BE49-F238E27FC236}">
                <a16:creationId xmlns:a16="http://schemas.microsoft.com/office/drawing/2014/main" id="{8D375FA2-AF9F-0542-AFC1-42B8CD260A1A}"/>
              </a:ext>
            </a:extLst>
          </p:cNvPr>
          <p:cNvPicPr>
            <a:picLocks noChangeAspect="1"/>
          </p:cNvPicPr>
          <p:nvPr/>
        </p:nvPicPr>
        <p:blipFill>
          <a:blip r:embed="rId4"/>
          <a:stretch>
            <a:fillRect/>
          </a:stretch>
        </p:blipFill>
        <p:spPr>
          <a:xfrm>
            <a:off x="4480364" y="685034"/>
            <a:ext cx="3531643" cy="422740"/>
          </a:xfrm>
          <a:prstGeom prst="rect">
            <a:avLst/>
          </a:prstGeom>
        </p:spPr>
      </p:pic>
      <p:sp>
        <p:nvSpPr>
          <p:cNvPr id="2" name="Title 1"/>
          <p:cNvSpPr>
            <a:spLocks noGrp="1"/>
          </p:cNvSpPr>
          <p:nvPr>
            <p:ph type="title"/>
          </p:nvPr>
        </p:nvSpPr>
        <p:spPr/>
        <p:txBody>
          <a:bodyPr/>
          <a:lstStyle/>
          <a:p>
            <a:br>
              <a:rPr lang="en-US" b="1" dirty="0"/>
            </a:br>
            <a:endParaRPr lang="en-US" b="1" dirty="0"/>
          </a:p>
        </p:txBody>
      </p:sp>
      <p:sp>
        <p:nvSpPr>
          <p:cNvPr id="12" name="Rectangle 11"/>
          <p:cNvSpPr/>
          <p:nvPr/>
        </p:nvSpPr>
        <p:spPr>
          <a:xfrm>
            <a:off x="265815" y="592673"/>
            <a:ext cx="3796076" cy="5847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Create a </a:t>
            </a:r>
            <a:r>
              <a:rPr lang="en-US" sz="3200" b="1" dirty="0"/>
              <a:t>new</a:t>
            </a:r>
            <a:r>
              <a:rPr lang="en-US" sz="3200" dirty="0"/>
              <a:t> project</a:t>
            </a:r>
          </a:p>
        </p:txBody>
      </p:sp>
      <p:sp>
        <p:nvSpPr>
          <p:cNvPr id="14" name="Rectangle 13"/>
          <p:cNvSpPr/>
          <p:nvPr/>
        </p:nvSpPr>
        <p:spPr>
          <a:xfrm rot="20962981">
            <a:off x="3141511" y="4103751"/>
            <a:ext cx="1840760"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400" dirty="0"/>
              <a:t>Keep the cat!</a:t>
            </a:r>
          </a:p>
        </p:txBody>
      </p:sp>
      <p:cxnSp>
        <p:nvCxnSpPr>
          <p:cNvPr id="23" name="Straight Arrow Connector 22"/>
          <p:cNvCxnSpPr>
            <a:cxnSpLocks/>
          </p:cNvCxnSpPr>
          <p:nvPr/>
        </p:nvCxnSpPr>
        <p:spPr>
          <a:xfrm>
            <a:off x="2214263" y="1918236"/>
            <a:ext cx="452602" cy="671187"/>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350578" y="699332"/>
            <a:ext cx="713338" cy="41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0959868">
            <a:off x="893455" y="1730766"/>
            <a:ext cx="1999265"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400" dirty="0"/>
              <a:t>Title it </a:t>
            </a:r>
            <a:r>
              <a:rPr lang="en-US" sz="2400" b="1" dirty="0"/>
              <a:t>Cloning</a:t>
            </a:r>
          </a:p>
        </p:txBody>
      </p:sp>
    </p:spTree>
    <p:extLst>
      <p:ext uri="{BB962C8B-B14F-4D97-AF65-F5344CB8AC3E}">
        <p14:creationId xmlns:p14="http://schemas.microsoft.com/office/powerpoint/2010/main" val="1529811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044E0-52D2-F84E-980B-1DB5AF99CFE2}"/>
              </a:ext>
            </a:extLst>
          </p:cNvPr>
          <p:cNvSpPr txBox="1">
            <a:spLocks/>
          </p:cNvSpPr>
          <p:nvPr/>
        </p:nvSpPr>
        <p:spPr>
          <a:xfrm>
            <a:off x="799631" y="542109"/>
            <a:ext cx="7773338" cy="119713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dirty="0"/>
              <a:t>Terms of Use &amp; Credits </a:t>
            </a:r>
          </a:p>
        </p:txBody>
      </p:sp>
      <p:sp>
        <p:nvSpPr>
          <p:cNvPr id="3" name="TextBox 2">
            <a:extLst>
              <a:ext uri="{FF2B5EF4-FFF2-40B4-BE49-F238E27FC236}">
                <a16:creationId xmlns:a16="http://schemas.microsoft.com/office/drawing/2014/main" id="{9C3B7B6C-6499-194C-AAAB-EDCC9557DFEA}"/>
              </a:ext>
            </a:extLst>
          </p:cNvPr>
          <p:cNvSpPr txBox="1"/>
          <p:nvPr/>
        </p:nvSpPr>
        <p:spPr>
          <a:xfrm>
            <a:off x="535780" y="4193573"/>
            <a:ext cx="7816283" cy="71558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350" dirty="0"/>
              <a:t>All other images in products and on cover art (thumbnail images) were found in the public domain. The public domain consists of all the creative works to which no exclusive intellectual property rights apply. Those rights may have expired, been forfeited, expressly waived, or may be inapplicable.</a:t>
            </a:r>
          </a:p>
        </p:txBody>
      </p:sp>
      <p:sp>
        <p:nvSpPr>
          <p:cNvPr id="4" name="TextBox 3">
            <a:extLst>
              <a:ext uri="{FF2B5EF4-FFF2-40B4-BE49-F238E27FC236}">
                <a16:creationId xmlns:a16="http://schemas.microsoft.com/office/drawing/2014/main" id="{6B4B456C-3C00-3449-AF28-A38C3036ADD2}"/>
              </a:ext>
            </a:extLst>
          </p:cNvPr>
          <p:cNvSpPr txBox="1"/>
          <p:nvPr/>
        </p:nvSpPr>
        <p:spPr>
          <a:xfrm>
            <a:off x="724856" y="1419830"/>
            <a:ext cx="7922888" cy="1546577"/>
          </a:xfrm>
          <a:prstGeom prst="rect">
            <a:avLst/>
          </a:prstGeom>
          <a:noFill/>
        </p:spPr>
        <p:txBody>
          <a:bodyPr wrap="square" rtlCol="0">
            <a:spAutoFit/>
          </a:bodyPr>
          <a:lstStyle/>
          <a:p>
            <a:r>
              <a:rPr lang="en-US" sz="1350" dirty="0"/>
              <a:t>By downloading this product you are given permission for classroom and personal use only. You may alter and modify this work for your own use, but please do not share, sell, or post online.</a:t>
            </a:r>
          </a:p>
          <a:p>
            <a:endParaRPr lang="en-US" sz="1350" dirty="0"/>
          </a:p>
          <a:p>
            <a:r>
              <a:rPr lang="en-US" sz="1350" dirty="0"/>
              <a:t>Please consider rating this resource. Your ratings earn you </a:t>
            </a:r>
            <a:r>
              <a:rPr lang="en-US" sz="1350" dirty="0" err="1"/>
              <a:t>TpT</a:t>
            </a:r>
            <a:r>
              <a:rPr lang="en-US" sz="1350" dirty="0"/>
              <a:t> credits to apply discounts towards future purchases. Use the link to go to the  “My Purchases” tab and rate any products you have downloaded. Note that there is a separate “paid downloads” and “free downloads” tab.  </a:t>
            </a:r>
            <a:r>
              <a:rPr lang="en-US" sz="1350" dirty="0">
                <a:hlinkClick r:id="rId2"/>
              </a:rPr>
              <a:t>https://www.teacherspayteachers.com/My-Purchases</a:t>
            </a:r>
            <a:endParaRPr lang="en-US" sz="1350" dirty="0"/>
          </a:p>
        </p:txBody>
      </p:sp>
      <p:sp>
        <p:nvSpPr>
          <p:cNvPr id="5" name="Rectangle 4">
            <a:extLst>
              <a:ext uri="{FF2B5EF4-FFF2-40B4-BE49-F238E27FC236}">
                <a16:creationId xmlns:a16="http://schemas.microsoft.com/office/drawing/2014/main" id="{9DAF1D9D-9373-984E-9775-D069352E0A2C}"/>
              </a:ext>
            </a:extLst>
          </p:cNvPr>
          <p:cNvSpPr/>
          <p:nvPr/>
        </p:nvSpPr>
        <p:spPr>
          <a:xfrm>
            <a:off x="535780" y="5150794"/>
            <a:ext cx="7816283"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350" dirty="0"/>
              <a:t>Screenshots that are taken from Adobe CC Suite, Microsoft Office Suite, iMovie, and Scratch are in compliance with Fair Use guidelines. </a:t>
            </a:r>
          </a:p>
        </p:txBody>
      </p:sp>
      <p:sp>
        <p:nvSpPr>
          <p:cNvPr id="6" name="TextBox 5">
            <a:extLst>
              <a:ext uri="{FF2B5EF4-FFF2-40B4-BE49-F238E27FC236}">
                <a16:creationId xmlns:a16="http://schemas.microsoft.com/office/drawing/2014/main" id="{E4CE0897-7E75-6344-A17D-00EDA8EE82AC}"/>
              </a:ext>
            </a:extLst>
          </p:cNvPr>
          <p:cNvSpPr txBox="1"/>
          <p:nvPr/>
        </p:nvSpPr>
        <p:spPr>
          <a:xfrm>
            <a:off x="535780" y="3459295"/>
            <a:ext cx="7816283" cy="5078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350" dirty="0"/>
              <a:t>Cover art from </a:t>
            </a:r>
            <a:r>
              <a:rPr lang="en-US" sz="1350" i="1" dirty="0"/>
              <a:t>Tangerine</a:t>
            </a:r>
            <a:r>
              <a:rPr lang="en-US" sz="1350" dirty="0"/>
              <a:t> by Edward Bloor. Copyright ©1997 by Edward Bloor. Reprinted by permission of Houghton Mifflin Harcourt Publishing Company. All rights reserved.</a:t>
            </a:r>
          </a:p>
        </p:txBody>
      </p:sp>
    </p:spTree>
    <p:extLst>
      <p:ext uri="{BB962C8B-B14F-4D97-AF65-F5344CB8AC3E}">
        <p14:creationId xmlns:p14="http://schemas.microsoft.com/office/powerpoint/2010/main" val="2388470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F05545B-B733-F64F-B285-D32E2F9DE043}"/>
              </a:ext>
            </a:extLst>
          </p:cNvPr>
          <p:cNvSpPr/>
          <p:nvPr/>
        </p:nvSpPr>
        <p:spPr>
          <a:xfrm>
            <a:off x="1140185" y="5082085"/>
            <a:ext cx="7355228"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We can’t see the clones because they are on top of our original cat… we have to give them further directions…any ideas?</a:t>
            </a:r>
          </a:p>
        </p:txBody>
      </p:sp>
      <p:pic>
        <p:nvPicPr>
          <p:cNvPr id="3" name="Picture 2">
            <a:extLst>
              <a:ext uri="{FF2B5EF4-FFF2-40B4-BE49-F238E27FC236}">
                <a16:creationId xmlns:a16="http://schemas.microsoft.com/office/drawing/2014/main" id="{294562DE-CC51-E440-B169-8BEDF1368636}"/>
              </a:ext>
            </a:extLst>
          </p:cNvPr>
          <p:cNvPicPr>
            <a:picLocks noChangeAspect="1"/>
          </p:cNvPicPr>
          <p:nvPr/>
        </p:nvPicPr>
        <p:blipFill>
          <a:blip r:embed="rId2"/>
          <a:stretch>
            <a:fillRect/>
          </a:stretch>
        </p:blipFill>
        <p:spPr>
          <a:xfrm>
            <a:off x="3359150" y="1438365"/>
            <a:ext cx="2425700" cy="3149600"/>
          </a:xfrm>
          <a:prstGeom prst="rect">
            <a:avLst/>
          </a:prstGeom>
          <a:ln>
            <a:solidFill>
              <a:schemeClr val="accent1"/>
            </a:solidFill>
          </a:ln>
        </p:spPr>
      </p:pic>
      <p:sp>
        <p:nvSpPr>
          <p:cNvPr id="12" name="TextBox 11">
            <a:extLst>
              <a:ext uri="{FF2B5EF4-FFF2-40B4-BE49-F238E27FC236}">
                <a16:creationId xmlns:a16="http://schemas.microsoft.com/office/drawing/2014/main" id="{1F2B3043-242C-1948-BA41-77F6C48B99E7}"/>
              </a:ext>
            </a:extLst>
          </p:cNvPr>
          <p:cNvSpPr txBox="1"/>
          <p:nvPr/>
        </p:nvSpPr>
        <p:spPr>
          <a:xfrm>
            <a:off x="1724440" y="396036"/>
            <a:ext cx="5695120" cy="5847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Try placing this code</a:t>
            </a:r>
          </a:p>
        </p:txBody>
      </p:sp>
      <p:pic>
        <p:nvPicPr>
          <p:cNvPr id="5" name="Picture 4">
            <a:extLst>
              <a:ext uri="{FF2B5EF4-FFF2-40B4-BE49-F238E27FC236}">
                <a16:creationId xmlns:a16="http://schemas.microsoft.com/office/drawing/2014/main" id="{5CB1058B-FCC0-FA44-BF07-D67633340A15}"/>
              </a:ext>
            </a:extLst>
          </p:cNvPr>
          <p:cNvPicPr>
            <a:picLocks noChangeAspect="1"/>
          </p:cNvPicPr>
          <p:nvPr/>
        </p:nvPicPr>
        <p:blipFill>
          <a:blip r:embed="rId3"/>
          <a:stretch>
            <a:fillRect/>
          </a:stretch>
        </p:blipFill>
        <p:spPr>
          <a:xfrm>
            <a:off x="1436123" y="1438365"/>
            <a:ext cx="1422400" cy="1727200"/>
          </a:xfrm>
          <a:prstGeom prst="rect">
            <a:avLst/>
          </a:prstGeom>
        </p:spPr>
      </p:pic>
      <p:sp>
        <p:nvSpPr>
          <p:cNvPr id="13" name="TextBox 12">
            <a:extLst>
              <a:ext uri="{FF2B5EF4-FFF2-40B4-BE49-F238E27FC236}">
                <a16:creationId xmlns:a16="http://schemas.microsoft.com/office/drawing/2014/main" id="{10A6144F-762B-DA4A-96D1-20DB005284FF}"/>
              </a:ext>
            </a:extLst>
          </p:cNvPr>
          <p:cNvSpPr txBox="1"/>
          <p:nvPr/>
        </p:nvSpPr>
        <p:spPr>
          <a:xfrm>
            <a:off x="6110237" y="2015785"/>
            <a:ext cx="1983741"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t>What happens when you press the space bar?</a:t>
            </a:r>
            <a:endParaRPr lang="en-US" i="1" dirty="0"/>
          </a:p>
        </p:txBody>
      </p:sp>
    </p:spTree>
    <p:extLst>
      <p:ext uri="{BB962C8B-B14F-4D97-AF65-F5344CB8AC3E}">
        <p14:creationId xmlns:p14="http://schemas.microsoft.com/office/powerpoint/2010/main" val="134650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CAE5AB-A731-5740-ADD3-73F45D39D405}"/>
              </a:ext>
            </a:extLst>
          </p:cNvPr>
          <p:cNvGrpSpPr/>
          <p:nvPr/>
        </p:nvGrpSpPr>
        <p:grpSpPr>
          <a:xfrm>
            <a:off x="3489563" y="3190398"/>
            <a:ext cx="4660900" cy="2146300"/>
            <a:chOff x="3425706" y="4484392"/>
            <a:chExt cx="4660900" cy="2146300"/>
          </a:xfrm>
        </p:grpSpPr>
        <p:pic>
          <p:nvPicPr>
            <p:cNvPr id="2" name="Picture 1">
              <a:extLst>
                <a:ext uri="{FF2B5EF4-FFF2-40B4-BE49-F238E27FC236}">
                  <a16:creationId xmlns:a16="http://schemas.microsoft.com/office/drawing/2014/main" id="{2EDBB268-1609-DE42-9169-A6232B1DF48F}"/>
                </a:ext>
              </a:extLst>
            </p:cNvPr>
            <p:cNvPicPr>
              <a:picLocks noChangeAspect="1"/>
            </p:cNvPicPr>
            <p:nvPr/>
          </p:nvPicPr>
          <p:blipFill>
            <a:blip r:embed="rId2"/>
            <a:stretch>
              <a:fillRect/>
            </a:stretch>
          </p:blipFill>
          <p:spPr>
            <a:xfrm>
              <a:off x="3425706" y="4484392"/>
              <a:ext cx="4660900" cy="2146300"/>
            </a:xfrm>
            <a:prstGeom prst="rect">
              <a:avLst/>
            </a:prstGeom>
          </p:spPr>
        </p:pic>
        <p:pic>
          <p:nvPicPr>
            <p:cNvPr id="3" name="Picture 2">
              <a:extLst>
                <a:ext uri="{FF2B5EF4-FFF2-40B4-BE49-F238E27FC236}">
                  <a16:creationId xmlns:a16="http://schemas.microsoft.com/office/drawing/2014/main" id="{093696F0-B267-C743-885C-D874C97DCB2F}"/>
                </a:ext>
              </a:extLst>
            </p:cNvPr>
            <p:cNvPicPr>
              <a:picLocks noChangeAspect="1"/>
            </p:cNvPicPr>
            <p:nvPr/>
          </p:nvPicPr>
          <p:blipFill>
            <a:blip r:embed="rId3"/>
            <a:stretch>
              <a:fillRect/>
            </a:stretch>
          </p:blipFill>
          <p:spPr>
            <a:xfrm>
              <a:off x="3425706" y="5667413"/>
              <a:ext cx="4660900" cy="850900"/>
            </a:xfrm>
            <a:prstGeom prst="rect">
              <a:avLst/>
            </a:prstGeom>
          </p:spPr>
        </p:pic>
      </p:grpSp>
      <p:cxnSp>
        <p:nvCxnSpPr>
          <p:cNvPr id="23" name="Straight Arrow Connector 22">
            <a:extLst>
              <a:ext uri="{FF2B5EF4-FFF2-40B4-BE49-F238E27FC236}">
                <a16:creationId xmlns:a16="http://schemas.microsoft.com/office/drawing/2014/main" id="{52A2AEB1-ACE7-A64E-A9A4-5B670F67B6A1}"/>
              </a:ext>
            </a:extLst>
          </p:cNvPr>
          <p:cNvCxnSpPr>
            <a:cxnSpLocks/>
          </p:cNvCxnSpPr>
          <p:nvPr/>
        </p:nvCxnSpPr>
        <p:spPr>
          <a:xfrm>
            <a:off x="4818528" y="4127168"/>
            <a:ext cx="246466" cy="5204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2DAED74-8563-6642-B226-8C8953FE3D7A}"/>
              </a:ext>
            </a:extLst>
          </p:cNvPr>
          <p:cNvCxnSpPr>
            <a:cxnSpLocks/>
          </p:cNvCxnSpPr>
          <p:nvPr/>
        </p:nvCxnSpPr>
        <p:spPr>
          <a:xfrm>
            <a:off x="6968757" y="4030250"/>
            <a:ext cx="81343" cy="61732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D2B388F-F1A9-E44A-9836-96107383DEC6}"/>
              </a:ext>
            </a:extLst>
          </p:cNvPr>
          <p:cNvSpPr txBox="1"/>
          <p:nvPr/>
        </p:nvSpPr>
        <p:spPr>
          <a:xfrm>
            <a:off x="1724440" y="396036"/>
            <a:ext cx="5695120" cy="5847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First add a movement command</a:t>
            </a:r>
          </a:p>
        </p:txBody>
      </p:sp>
      <p:sp>
        <p:nvSpPr>
          <p:cNvPr id="17" name="TextBox 16">
            <a:extLst>
              <a:ext uri="{FF2B5EF4-FFF2-40B4-BE49-F238E27FC236}">
                <a16:creationId xmlns:a16="http://schemas.microsoft.com/office/drawing/2014/main" id="{361D72DF-DEAA-FA43-B7EA-AA0487926B5F}"/>
              </a:ext>
            </a:extLst>
          </p:cNvPr>
          <p:cNvSpPr txBox="1"/>
          <p:nvPr/>
        </p:nvSpPr>
        <p:spPr>
          <a:xfrm>
            <a:off x="1779165" y="1300458"/>
            <a:ext cx="5585669"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t>We can enter different coordinates for the clone than we had for our first cat, but we still have the same problem of additional clones being in the same spot. </a:t>
            </a:r>
            <a:r>
              <a:rPr lang="en-US" sz="2000" b="1" dirty="0"/>
              <a:t>We need an operator code.</a:t>
            </a:r>
            <a:endParaRPr lang="en-US" b="1" i="1" dirty="0"/>
          </a:p>
        </p:txBody>
      </p:sp>
      <p:pic>
        <p:nvPicPr>
          <p:cNvPr id="9" name="Picture 8">
            <a:extLst>
              <a:ext uri="{FF2B5EF4-FFF2-40B4-BE49-F238E27FC236}">
                <a16:creationId xmlns:a16="http://schemas.microsoft.com/office/drawing/2014/main" id="{F855EF69-B43D-3A49-8C2F-67BAFE44B984}"/>
              </a:ext>
            </a:extLst>
          </p:cNvPr>
          <p:cNvPicPr>
            <a:picLocks noChangeAspect="1"/>
          </p:cNvPicPr>
          <p:nvPr/>
        </p:nvPicPr>
        <p:blipFill>
          <a:blip r:embed="rId4"/>
          <a:stretch>
            <a:fillRect/>
          </a:stretch>
        </p:blipFill>
        <p:spPr>
          <a:xfrm>
            <a:off x="655043" y="3211730"/>
            <a:ext cx="2695835" cy="2146299"/>
          </a:xfrm>
          <a:prstGeom prst="rect">
            <a:avLst/>
          </a:prstGeom>
          <a:ln>
            <a:solidFill>
              <a:schemeClr val="accent1"/>
            </a:solidFill>
          </a:ln>
        </p:spPr>
      </p:pic>
      <p:pic>
        <p:nvPicPr>
          <p:cNvPr id="10" name="Picture 9">
            <a:extLst>
              <a:ext uri="{FF2B5EF4-FFF2-40B4-BE49-F238E27FC236}">
                <a16:creationId xmlns:a16="http://schemas.microsoft.com/office/drawing/2014/main" id="{307C1085-C40E-E146-8628-4F9EB492B0E2}"/>
              </a:ext>
            </a:extLst>
          </p:cNvPr>
          <p:cNvPicPr>
            <a:picLocks noChangeAspect="1"/>
          </p:cNvPicPr>
          <p:nvPr/>
        </p:nvPicPr>
        <p:blipFill>
          <a:blip r:embed="rId5"/>
          <a:stretch>
            <a:fillRect/>
          </a:stretch>
        </p:blipFill>
        <p:spPr>
          <a:xfrm>
            <a:off x="6641192" y="2237846"/>
            <a:ext cx="462385" cy="342507"/>
          </a:xfrm>
          <a:prstGeom prst="rect">
            <a:avLst/>
          </a:prstGeom>
        </p:spPr>
      </p:pic>
    </p:spTree>
    <p:extLst>
      <p:ext uri="{BB962C8B-B14F-4D97-AF65-F5344CB8AC3E}">
        <p14:creationId xmlns:p14="http://schemas.microsoft.com/office/powerpoint/2010/main" val="3784562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210078-6E26-334E-9326-73A835DBEEB2}"/>
              </a:ext>
            </a:extLst>
          </p:cNvPr>
          <p:cNvPicPr>
            <a:picLocks noChangeAspect="1"/>
          </p:cNvPicPr>
          <p:nvPr/>
        </p:nvPicPr>
        <p:blipFill>
          <a:blip r:embed="rId4"/>
          <a:stretch>
            <a:fillRect/>
          </a:stretch>
        </p:blipFill>
        <p:spPr>
          <a:xfrm>
            <a:off x="2086429" y="1839686"/>
            <a:ext cx="5080000" cy="3200400"/>
          </a:xfrm>
          <a:prstGeom prst="rect">
            <a:avLst/>
          </a:prstGeom>
          <a:ln>
            <a:solidFill>
              <a:schemeClr val="accent1"/>
            </a:solidFill>
          </a:ln>
        </p:spPr>
      </p:pic>
      <p:sp>
        <p:nvSpPr>
          <p:cNvPr id="5" name="TextBox 4">
            <a:extLst>
              <a:ext uri="{FF2B5EF4-FFF2-40B4-BE49-F238E27FC236}">
                <a16:creationId xmlns:a16="http://schemas.microsoft.com/office/drawing/2014/main" id="{046B0247-B4F7-1243-B15B-D8A6A1F50D84}"/>
              </a:ext>
            </a:extLst>
          </p:cNvPr>
          <p:cNvSpPr txBox="1"/>
          <p:nvPr/>
        </p:nvSpPr>
        <p:spPr>
          <a:xfrm>
            <a:off x="511629" y="396036"/>
            <a:ext cx="8229600"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The default range is very small, so the clones just pile right around our original</a:t>
            </a:r>
          </a:p>
        </p:txBody>
      </p:sp>
      <p:cxnSp>
        <p:nvCxnSpPr>
          <p:cNvPr id="7" name="Straight Arrow Connector 6">
            <a:extLst>
              <a:ext uri="{FF2B5EF4-FFF2-40B4-BE49-F238E27FC236}">
                <a16:creationId xmlns:a16="http://schemas.microsoft.com/office/drawing/2014/main" id="{155284A2-4B5D-F448-B1FD-78D5658B2104}"/>
              </a:ext>
            </a:extLst>
          </p:cNvPr>
          <p:cNvCxnSpPr>
            <a:cxnSpLocks/>
          </p:cNvCxnSpPr>
          <p:nvPr/>
        </p:nvCxnSpPr>
        <p:spPr>
          <a:xfrm flipV="1">
            <a:off x="3733800" y="4898571"/>
            <a:ext cx="391886" cy="8273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87EF3AC-3E3B-8A4E-8D66-38BD6A001CD8}"/>
              </a:ext>
            </a:extLst>
          </p:cNvPr>
          <p:cNvCxnSpPr>
            <a:cxnSpLocks/>
          </p:cNvCxnSpPr>
          <p:nvPr/>
        </p:nvCxnSpPr>
        <p:spPr>
          <a:xfrm flipV="1">
            <a:off x="4626429" y="4898571"/>
            <a:ext cx="1146628" cy="84011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7809756-6FEF-B745-8E95-12A3FB69C552}"/>
              </a:ext>
            </a:extLst>
          </p:cNvPr>
          <p:cNvSpPr/>
          <p:nvPr/>
        </p:nvSpPr>
        <p:spPr>
          <a:xfrm>
            <a:off x="598715" y="5384746"/>
            <a:ext cx="4572000" cy="707886"/>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r>
              <a:rPr lang="en-US" sz="2000" dirty="0"/>
              <a:t>Change the numbers so that they will pop up all around the screen instead.</a:t>
            </a:r>
          </a:p>
        </p:txBody>
      </p:sp>
      <p:pic>
        <p:nvPicPr>
          <p:cNvPr id="13" name="100.mov">
            <a:hlinkClick r:id="" action="ppaction://media"/>
            <a:extLst>
              <a:ext uri="{FF2B5EF4-FFF2-40B4-BE49-F238E27FC236}">
                <a16:creationId xmlns:a16="http://schemas.microsoft.com/office/drawing/2014/main" id="{F64F6967-4593-3945-AB14-5C6AF753AC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94225" y="1850571"/>
            <a:ext cx="3096632" cy="2286454"/>
          </a:xfrm>
          <a:prstGeom prst="rect">
            <a:avLst/>
          </a:prstGeom>
          <a:ln>
            <a:solidFill>
              <a:schemeClr val="accent1"/>
            </a:solidFill>
          </a:ln>
        </p:spPr>
      </p:pic>
    </p:spTree>
    <p:extLst>
      <p:ext uri="{BB962C8B-B14F-4D97-AF65-F5344CB8AC3E}">
        <p14:creationId xmlns:p14="http://schemas.microsoft.com/office/powerpoint/2010/main" val="65075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582868-9784-9440-A6F3-BB9213F19C38}"/>
              </a:ext>
            </a:extLst>
          </p:cNvPr>
          <p:cNvPicPr>
            <a:picLocks noChangeAspect="1"/>
          </p:cNvPicPr>
          <p:nvPr/>
        </p:nvPicPr>
        <p:blipFill>
          <a:blip r:embed="rId4"/>
          <a:stretch>
            <a:fillRect/>
          </a:stretch>
        </p:blipFill>
        <p:spPr>
          <a:xfrm>
            <a:off x="6072415" y="5327270"/>
            <a:ext cx="1905000" cy="596900"/>
          </a:xfrm>
          <a:prstGeom prst="rect">
            <a:avLst/>
          </a:prstGeom>
        </p:spPr>
      </p:pic>
      <p:sp>
        <p:nvSpPr>
          <p:cNvPr id="3" name="Rectangle 2">
            <a:extLst>
              <a:ext uri="{FF2B5EF4-FFF2-40B4-BE49-F238E27FC236}">
                <a16:creationId xmlns:a16="http://schemas.microsoft.com/office/drawing/2014/main" id="{30425C9A-4AF4-404D-85F7-FCD0AA19A103}"/>
              </a:ext>
            </a:extLst>
          </p:cNvPr>
          <p:cNvSpPr/>
          <p:nvPr/>
        </p:nvSpPr>
        <p:spPr>
          <a:xfrm>
            <a:off x="1251857" y="4810112"/>
            <a:ext cx="4572000" cy="1631216"/>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r>
              <a:rPr lang="en-US" sz="2000" dirty="0"/>
              <a:t>We also have a random position code block, but the operator code gives us more control. For example, suppose you only want clones to appear in a certain area of the screen. </a:t>
            </a:r>
          </a:p>
        </p:txBody>
      </p:sp>
      <p:pic>
        <p:nvPicPr>
          <p:cNvPr id="4" name="101.mov">
            <a:hlinkClick r:id="" action="ppaction://media"/>
            <a:extLst>
              <a:ext uri="{FF2B5EF4-FFF2-40B4-BE49-F238E27FC236}">
                <a16:creationId xmlns:a16="http://schemas.microsoft.com/office/drawing/2014/main" id="{E301C312-263A-554E-8297-839F29953E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64822" y="416672"/>
            <a:ext cx="5389863" cy="3940402"/>
          </a:xfrm>
          <a:prstGeom prst="rect">
            <a:avLst/>
          </a:prstGeom>
          <a:ln>
            <a:solidFill>
              <a:schemeClr val="accent1"/>
            </a:solidFill>
          </a:ln>
        </p:spPr>
      </p:pic>
    </p:spTree>
    <p:extLst>
      <p:ext uri="{BB962C8B-B14F-4D97-AF65-F5344CB8AC3E}">
        <p14:creationId xmlns:p14="http://schemas.microsoft.com/office/powerpoint/2010/main" val="418951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6B0247-B4F7-1243-B15B-D8A6A1F50D84}"/>
              </a:ext>
            </a:extLst>
          </p:cNvPr>
          <p:cNvSpPr txBox="1"/>
          <p:nvPr/>
        </p:nvSpPr>
        <p:spPr>
          <a:xfrm>
            <a:off x="511629" y="396036"/>
            <a:ext cx="8229600"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They multiply at a fast rate because </a:t>
            </a:r>
          </a:p>
          <a:p>
            <a:pPr algn="ctr"/>
            <a:r>
              <a:rPr lang="en-US" sz="3200" dirty="0"/>
              <a:t>your clones are </a:t>
            </a:r>
            <a:r>
              <a:rPr lang="en-US" sz="3200" i="1" dirty="0"/>
              <a:t>also</a:t>
            </a:r>
            <a:r>
              <a:rPr lang="en-US" sz="3200" dirty="0"/>
              <a:t> cloning </a:t>
            </a:r>
            <a:r>
              <a:rPr lang="en-US" sz="3200" i="1" dirty="0"/>
              <a:t>themselves</a:t>
            </a:r>
          </a:p>
        </p:txBody>
      </p:sp>
      <p:sp>
        <p:nvSpPr>
          <p:cNvPr id="6" name="Rectangle 5">
            <a:extLst>
              <a:ext uri="{FF2B5EF4-FFF2-40B4-BE49-F238E27FC236}">
                <a16:creationId xmlns:a16="http://schemas.microsoft.com/office/drawing/2014/main" id="{B7809756-6FEF-B745-8E95-12A3FB69C552}"/>
              </a:ext>
            </a:extLst>
          </p:cNvPr>
          <p:cNvSpPr/>
          <p:nvPr/>
        </p:nvSpPr>
        <p:spPr>
          <a:xfrm>
            <a:off x="620486" y="4828745"/>
            <a:ext cx="4572000" cy="707886"/>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r>
              <a:rPr lang="en-US" sz="2000" dirty="0"/>
              <a:t>To stop the new clones from cloning themselves, add </a:t>
            </a:r>
            <a:r>
              <a:rPr lang="en-US" sz="2000" b="1" dirty="0">
                <a:solidFill>
                  <a:srgbClr val="FFAC0C"/>
                </a:solidFill>
              </a:rPr>
              <a:t>delete this clone</a:t>
            </a:r>
          </a:p>
        </p:txBody>
      </p:sp>
      <p:pic>
        <p:nvPicPr>
          <p:cNvPr id="2" name="Picture 1">
            <a:extLst>
              <a:ext uri="{FF2B5EF4-FFF2-40B4-BE49-F238E27FC236}">
                <a16:creationId xmlns:a16="http://schemas.microsoft.com/office/drawing/2014/main" id="{90BCF1B1-F2BE-4545-9D5D-7A83AA5F463E}"/>
              </a:ext>
            </a:extLst>
          </p:cNvPr>
          <p:cNvPicPr>
            <a:picLocks noChangeAspect="1"/>
          </p:cNvPicPr>
          <p:nvPr/>
        </p:nvPicPr>
        <p:blipFill>
          <a:blip r:embed="rId2"/>
          <a:stretch>
            <a:fillRect/>
          </a:stretch>
        </p:blipFill>
        <p:spPr>
          <a:xfrm>
            <a:off x="1600200" y="2034126"/>
            <a:ext cx="5943600" cy="2587690"/>
          </a:xfrm>
          <a:prstGeom prst="rect">
            <a:avLst/>
          </a:prstGeom>
          <a:ln>
            <a:solidFill>
              <a:schemeClr val="accent1"/>
            </a:solidFill>
          </a:ln>
        </p:spPr>
      </p:pic>
      <p:cxnSp>
        <p:nvCxnSpPr>
          <p:cNvPr id="7" name="Straight Arrow Connector 6">
            <a:extLst>
              <a:ext uri="{FF2B5EF4-FFF2-40B4-BE49-F238E27FC236}">
                <a16:creationId xmlns:a16="http://schemas.microsoft.com/office/drawing/2014/main" id="{155284A2-4B5D-F448-B1FD-78D5658B2104}"/>
              </a:ext>
            </a:extLst>
          </p:cNvPr>
          <p:cNvCxnSpPr>
            <a:cxnSpLocks/>
          </p:cNvCxnSpPr>
          <p:nvPr/>
        </p:nvCxnSpPr>
        <p:spPr>
          <a:xfrm flipV="1">
            <a:off x="2786743" y="4256314"/>
            <a:ext cx="1491343" cy="902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108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6B0247-B4F7-1243-B15B-D8A6A1F50D84}"/>
              </a:ext>
            </a:extLst>
          </p:cNvPr>
          <p:cNvSpPr txBox="1"/>
          <p:nvPr/>
        </p:nvSpPr>
        <p:spPr>
          <a:xfrm>
            <a:off x="511629" y="396036"/>
            <a:ext cx="8229600"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t>Our clones can still do stuff. </a:t>
            </a:r>
          </a:p>
          <a:p>
            <a:pPr algn="ctr"/>
            <a:r>
              <a:rPr lang="en-US" sz="3200" dirty="0"/>
              <a:t>Just use the </a:t>
            </a:r>
            <a:r>
              <a:rPr lang="en-US" sz="3200" b="1" dirty="0">
                <a:solidFill>
                  <a:srgbClr val="FFAC0C"/>
                </a:solidFill>
              </a:rPr>
              <a:t>when I start as a clone</a:t>
            </a:r>
            <a:r>
              <a:rPr lang="en-US" sz="3200" dirty="0"/>
              <a:t> code block.</a:t>
            </a:r>
          </a:p>
        </p:txBody>
      </p:sp>
      <p:sp>
        <p:nvSpPr>
          <p:cNvPr id="6" name="Rectangle 5">
            <a:extLst>
              <a:ext uri="{FF2B5EF4-FFF2-40B4-BE49-F238E27FC236}">
                <a16:creationId xmlns:a16="http://schemas.microsoft.com/office/drawing/2014/main" id="{B7809756-6FEF-B745-8E95-12A3FB69C552}"/>
              </a:ext>
            </a:extLst>
          </p:cNvPr>
          <p:cNvSpPr/>
          <p:nvPr/>
        </p:nvSpPr>
        <p:spPr>
          <a:xfrm>
            <a:off x="3091542" y="5178580"/>
            <a:ext cx="3331029"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Try something like this out</a:t>
            </a:r>
            <a:endParaRPr lang="en-US" sz="2000" b="1" dirty="0">
              <a:solidFill>
                <a:srgbClr val="FFAC0C"/>
              </a:solidFill>
            </a:endParaRPr>
          </a:p>
        </p:txBody>
      </p:sp>
      <p:pic>
        <p:nvPicPr>
          <p:cNvPr id="8" name="Picture 7">
            <a:extLst>
              <a:ext uri="{FF2B5EF4-FFF2-40B4-BE49-F238E27FC236}">
                <a16:creationId xmlns:a16="http://schemas.microsoft.com/office/drawing/2014/main" id="{387C3795-F36F-E34F-9215-1B1C4BEFC5E7}"/>
              </a:ext>
            </a:extLst>
          </p:cNvPr>
          <p:cNvPicPr>
            <a:picLocks noChangeAspect="1"/>
          </p:cNvPicPr>
          <p:nvPr/>
        </p:nvPicPr>
        <p:blipFill>
          <a:blip r:embed="rId2"/>
          <a:stretch>
            <a:fillRect/>
          </a:stretch>
        </p:blipFill>
        <p:spPr>
          <a:xfrm>
            <a:off x="1730829" y="1802253"/>
            <a:ext cx="5886541" cy="3085432"/>
          </a:xfrm>
          <a:prstGeom prst="rect">
            <a:avLst/>
          </a:prstGeom>
          <a:ln>
            <a:solidFill>
              <a:schemeClr val="accent1"/>
            </a:solidFill>
          </a:ln>
        </p:spPr>
      </p:pic>
      <p:cxnSp>
        <p:nvCxnSpPr>
          <p:cNvPr id="9" name="Straight Arrow Connector 8">
            <a:extLst>
              <a:ext uri="{FF2B5EF4-FFF2-40B4-BE49-F238E27FC236}">
                <a16:creationId xmlns:a16="http://schemas.microsoft.com/office/drawing/2014/main" id="{3764BF6F-F728-0C48-B5D8-A6A6524E03E1}"/>
              </a:ext>
            </a:extLst>
          </p:cNvPr>
          <p:cNvCxnSpPr>
            <a:cxnSpLocks/>
          </p:cNvCxnSpPr>
          <p:nvPr/>
        </p:nvCxnSpPr>
        <p:spPr>
          <a:xfrm flipV="1">
            <a:off x="3537858" y="3015342"/>
            <a:ext cx="1491343" cy="902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0323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32158</TotalTime>
  <Words>832</Words>
  <Application>Microsoft Macintosh PowerPoint</Application>
  <PresentationFormat>On-screen Show (4:3)</PresentationFormat>
  <Paragraphs>98</Paragraphs>
  <Slides>30</Slides>
  <Notes>2</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Ink Free</vt:lpstr>
      <vt:lpstr>Office Theme</vt:lpstr>
      <vt:lpstr>Lesson Eight</vt:lpstr>
      <vt:lpstr>Skills</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Turn!</vt:lpstr>
      <vt:lpstr>12-Lesson Discounted Bundle</vt:lpstr>
      <vt:lpstr>PowerPoint Presentation</vt:lpstr>
      <vt:lpstr>Click to edit Master title style</vt:lpstr>
      <vt:lpstr>Click to edit Master title style</vt:lpstr>
      <vt:lpstr>Click to edit Master title style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Baljit Borde</dc:creator>
  <cp:lastModifiedBy>Raina Burditt</cp:lastModifiedBy>
  <cp:revision>391</cp:revision>
  <dcterms:created xsi:type="dcterms:W3CDTF">2016-03-20T18:34:03Z</dcterms:created>
  <dcterms:modified xsi:type="dcterms:W3CDTF">2019-05-15T15:24:44Z</dcterms:modified>
</cp:coreProperties>
</file>