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31"/>
  </p:notesMasterIdLst>
  <p:sldIdLst>
    <p:sldId id="431" r:id="rId2"/>
    <p:sldId id="376" r:id="rId3"/>
    <p:sldId id="371" r:id="rId4"/>
    <p:sldId id="346" r:id="rId5"/>
    <p:sldId id="435" r:id="rId6"/>
    <p:sldId id="436" r:id="rId7"/>
    <p:sldId id="361" r:id="rId8"/>
    <p:sldId id="363" r:id="rId9"/>
    <p:sldId id="410" r:id="rId10"/>
    <p:sldId id="411" r:id="rId11"/>
    <p:sldId id="437" r:id="rId12"/>
    <p:sldId id="412" r:id="rId13"/>
    <p:sldId id="362" r:id="rId14"/>
    <p:sldId id="438" r:id="rId15"/>
    <p:sldId id="439" r:id="rId16"/>
    <p:sldId id="440" r:id="rId17"/>
    <p:sldId id="441" r:id="rId18"/>
    <p:sldId id="442" r:id="rId19"/>
    <p:sldId id="365" r:id="rId20"/>
    <p:sldId id="366" r:id="rId21"/>
    <p:sldId id="368" r:id="rId22"/>
    <p:sldId id="443" r:id="rId23"/>
    <p:sldId id="364" r:id="rId24"/>
    <p:sldId id="483" r:id="rId25"/>
    <p:sldId id="461" r:id="rId26"/>
    <p:sldId id="462" r:id="rId27"/>
    <p:sldId id="464" r:id="rId28"/>
    <p:sldId id="297" r:id="rId29"/>
    <p:sldId id="46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6BFF"/>
    <a:srgbClr val="49C0E8"/>
    <a:srgbClr val="4FD4FF"/>
    <a:srgbClr val="DDDEDE"/>
    <a:srgbClr val="FFD900"/>
    <a:srgbClr val="FFC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09149A-368D-0E4E-8D57-27F2BBC9DB71}" v="2" dt="2019-05-15T15:24:15.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68"/>
    <p:restoredTop sz="94433"/>
  </p:normalViewPr>
  <p:slideViewPr>
    <p:cSldViewPr snapToGrid="0" snapToObjects="1">
      <p:cViewPr varScale="1">
        <p:scale>
          <a:sx n="104" d="100"/>
          <a:sy n="104" d="100"/>
        </p:scale>
        <p:origin x="216"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a Burditt" userId="cba5cbf9-5b8d-466b-a5e6-ad3f6bf4fb8b" providerId="ADAL" clId="{595C8681-0675-0E42-BF2A-C36B00F550F5}"/>
    <pc:docChg chg="addSld delSld modSld">
      <pc:chgData name="Raina Burditt" userId="cba5cbf9-5b8d-466b-a5e6-ad3f6bf4fb8b" providerId="ADAL" clId="{595C8681-0675-0E42-BF2A-C36B00F550F5}" dt="2019-05-14T14:04:34.676" v="2"/>
      <pc:docMkLst>
        <pc:docMk/>
      </pc:docMkLst>
      <pc:sldChg chg="add setBg">
        <pc:chgData name="Raina Burditt" userId="cba5cbf9-5b8d-466b-a5e6-ad3f6bf4fb8b" providerId="ADAL" clId="{595C8681-0675-0E42-BF2A-C36B00F550F5}" dt="2019-05-14T14:04:34.676" v="2"/>
        <pc:sldMkLst>
          <pc:docMk/>
          <pc:sldMk cId="3179839315" sldId="297"/>
        </pc:sldMkLst>
      </pc:sldChg>
      <pc:sldChg chg="add">
        <pc:chgData name="Raina Burditt" userId="cba5cbf9-5b8d-466b-a5e6-ad3f6bf4fb8b" providerId="ADAL" clId="{595C8681-0675-0E42-BF2A-C36B00F550F5}" dt="2019-05-14T14:04:34.676" v="2"/>
        <pc:sldMkLst>
          <pc:docMk/>
          <pc:sldMk cId="629507633" sldId="364"/>
        </pc:sldMkLst>
      </pc:sldChg>
      <pc:sldChg chg="del">
        <pc:chgData name="Raina Burditt" userId="cba5cbf9-5b8d-466b-a5e6-ad3f6bf4fb8b" providerId="ADAL" clId="{595C8681-0675-0E42-BF2A-C36B00F550F5}" dt="2019-05-14T14:04:31.792" v="0" actId="2696"/>
        <pc:sldMkLst>
          <pc:docMk/>
          <pc:sldMk cId="214902908" sldId="383"/>
        </pc:sldMkLst>
      </pc:sldChg>
      <pc:sldChg chg="del">
        <pc:chgData name="Raina Burditt" userId="cba5cbf9-5b8d-466b-a5e6-ad3f6bf4fb8b" providerId="ADAL" clId="{595C8681-0675-0E42-BF2A-C36B00F550F5}" dt="2019-05-14T14:04:32.818" v="1" actId="2696"/>
        <pc:sldMkLst>
          <pc:docMk/>
          <pc:sldMk cId="1610201270" sldId="432"/>
        </pc:sldMkLst>
      </pc:sldChg>
      <pc:sldChg chg="add">
        <pc:chgData name="Raina Burditt" userId="cba5cbf9-5b8d-466b-a5e6-ad3f6bf4fb8b" providerId="ADAL" clId="{595C8681-0675-0E42-BF2A-C36B00F550F5}" dt="2019-05-14T14:04:34.676" v="2"/>
        <pc:sldMkLst>
          <pc:docMk/>
          <pc:sldMk cId="721129392" sldId="460"/>
        </pc:sldMkLst>
      </pc:sldChg>
      <pc:sldChg chg="add">
        <pc:chgData name="Raina Burditt" userId="cba5cbf9-5b8d-466b-a5e6-ad3f6bf4fb8b" providerId="ADAL" clId="{595C8681-0675-0E42-BF2A-C36B00F550F5}" dt="2019-05-14T14:04:34.676" v="2"/>
        <pc:sldMkLst>
          <pc:docMk/>
          <pc:sldMk cId="1868676320" sldId="461"/>
        </pc:sldMkLst>
      </pc:sldChg>
      <pc:sldChg chg="add">
        <pc:chgData name="Raina Burditt" userId="cba5cbf9-5b8d-466b-a5e6-ad3f6bf4fb8b" providerId="ADAL" clId="{595C8681-0675-0E42-BF2A-C36B00F550F5}" dt="2019-05-14T14:04:34.676" v="2"/>
        <pc:sldMkLst>
          <pc:docMk/>
          <pc:sldMk cId="3586654965" sldId="462"/>
        </pc:sldMkLst>
      </pc:sldChg>
      <pc:sldChg chg="add">
        <pc:chgData name="Raina Burditt" userId="cba5cbf9-5b8d-466b-a5e6-ad3f6bf4fb8b" providerId="ADAL" clId="{595C8681-0675-0E42-BF2A-C36B00F550F5}" dt="2019-05-14T14:04:34.676" v="2"/>
        <pc:sldMkLst>
          <pc:docMk/>
          <pc:sldMk cId="2983186648" sldId="464"/>
        </pc:sldMkLst>
      </pc:sldChg>
      <pc:sldChg chg="add setBg">
        <pc:chgData name="Raina Burditt" userId="cba5cbf9-5b8d-466b-a5e6-ad3f6bf4fb8b" providerId="ADAL" clId="{595C8681-0675-0E42-BF2A-C36B00F550F5}" dt="2019-05-14T14:04:34.676" v="2"/>
        <pc:sldMkLst>
          <pc:docMk/>
          <pc:sldMk cId="3087713424" sldId="466"/>
        </pc:sldMkLst>
      </pc:sldChg>
    </pc:docChg>
  </pc:docChgLst>
  <pc:docChgLst>
    <pc:chgData name="Raina Burditt" userId="cba5cbf9-5b8d-466b-a5e6-ad3f6bf4fb8b" providerId="ADAL" clId="{6409149A-368D-0E4E-8D57-27F2BBC9DB71}"/>
    <pc:docChg chg="addSld delSld modSld modMainMaster">
      <pc:chgData name="Raina Burditt" userId="cba5cbf9-5b8d-466b-a5e6-ad3f6bf4fb8b" providerId="ADAL" clId="{6409149A-368D-0E4E-8D57-27F2BBC9DB71}" dt="2019-05-15T15:24:15.813" v="3"/>
      <pc:docMkLst>
        <pc:docMk/>
      </pc:docMkLst>
      <pc:sldChg chg="setBg">
        <pc:chgData name="Raina Burditt" userId="cba5cbf9-5b8d-466b-a5e6-ad3f6bf4fb8b" providerId="ADAL" clId="{6409149A-368D-0E4E-8D57-27F2BBC9DB71}" dt="2019-05-15T15:24:15.813" v="3"/>
        <pc:sldMkLst>
          <pc:docMk/>
          <pc:sldMk cId="4235941521" sldId="346"/>
        </pc:sldMkLst>
      </pc:sldChg>
      <pc:sldChg chg="setBg">
        <pc:chgData name="Raina Burditt" userId="cba5cbf9-5b8d-466b-a5e6-ad3f6bf4fb8b" providerId="ADAL" clId="{6409149A-368D-0E4E-8D57-27F2BBC9DB71}" dt="2019-05-15T15:24:15.813" v="3"/>
        <pc:sldMkLst>
          <pc:docMk/>
          <pc:sldMk cId="1980436660" sldId="361"/>
        </pc:sldMkLst>
      </pc:sldChg>
      <pc:sldChg chg="setBg">
        <pc:chgData name="Raina Burditt" userId="cba5cbf9-5b8d-466b-a5e6-ad3f6bf4fb8b" providerId="ADAL" clId="{6409149A-368D-0E4E-8D57-27F2BBC9DB71}" dt="2019-05-15T15:24:15.813" v="3"/>
        <pc:sldMkLst>
          <pc:docMk/>
          <pc:sldMk cId="323199592" sldId="362"/>
        </pc:sldMkLst>
      </pc:sldChg>
      <pc:sldChg chg="setBg">
        <pc:chgData name="Raina Burditt" userId="cba5cbf9-5b8d-466b-a5e6-ad3f6bf4fb8b" providerId="ADAL" clId="{6409149A-368D-0E4E-8D57-27F2BBC9DB71}" dt="2019-05-15T15:24:15.813" v="3"/>
        <pc:sldMkLst>
          <pc:docMk/>
          <pc:sldMk cId="4180628367" sldId="363"/>
        </pc:sldMkLst>
      </pc:sldChg>
      <pc:sldChg chg="del">
        <pc:chgData name="Raina Burditt" userId="cba5cbf9-5b8d-466b-a5e6-ad3f6bf4fb8b" providerId="ADAL" clId="{6409149A-368D-0E4E-8D57-27F2BBC9DB71}" dt="2019-05-15T15:24:05.980" v="0" actId="2696"/>
        <pc:sldMkLst>
          <pc:docMk/>
          <pc:sldMk cId="629507633" sldId="364"/>
        </pc:sldMkLst>
      </pc:sldChg>
      <pc:sldChg chg="add">
        <pc:chgData name="Raina Burditt" userId="cba5cbf9-5b8d-466b-a5e6-ad3f6bf4fb8b" providerId="ADAL" clId="{6409149A-368D-0E4E-8D57-27F2BBC9DB71}" dt="2019-05-15T15:24:08.160" v="2"/>
        <pc:sldMkLst>
          <pc:docMk/>
          <pc:sldMk cId="3058858503" sldId="364"/>
        </pc:sldMkLst>
      </pc:sldChg>
      <pc:sldChg chg="setBg">
        <pc:chgData name="Raina Burditt" userId="cba5cbf9-5b8d-466b-a5e6-ad3f6bf4fb8b" providerId="ADAL" clId="{6409149A-368D-0E4E-8D57-27F2BBC9DB71}" dt="2019-05-15T15:24:15.813" v="3"/>
        <pc:sldMkLst>
          <pc:docMk/>
          <pc:sldMk cId="3676092028" sldId="365"/>
        </pc:sldMkLst>
      </pc:sldChg>
      <pc:sldChg chg="setBg">
        <pc:chgData name="Raina Burditt" userId="cba5cbf9-5b8d-466b-a5e6-ad3f6bf4fb8b" providerId="ADAL" clId="{6409149A-368D-0E4E-8D57-27F2BBC9DB71}" dt="2019-05-15T15:24:15.813" v="3"/>
        <pc:sldMkLst>
          <pc:docMk/>
          <pc:sldMk cId="1159291930" sldId="366"/>
        </pc:sldMkLst>
      </pc:sldChg>
      <pc:sldChg chg="setBg">
        <pc:chgData name="Raina Burditt" userId="cba5cbf9-5b8d-466b-a5e6-ad3f6bf4fb8b" providerId="ADAL" clId="{6409149A-368D-0E4E-8D57-27F2BBC9DB71}" dt="2019-05-15T15:24:15.813" v="3"/>
        <pc:sldMkLst>
          <pc:docMk/>
          <pc:sldMk cId="2511267516" sldId="368"/>
        </pc:sldMkLst>
      </pc:sldChg>
      <pc:sldChg chg="setBg">
        <pc:chgData name="Raina Burditt" userId="cba5cbf9-5b8d-466b-a5e6-ad3f6bf4fb8b" providerId="ADAL" clId="{6409149A-368D-0E4E-8D57-27F2BBC9DB71}" dt="2019-05-15T15:24:15.813" v="3"/>
        <pc:sldMkLst>
          <pc:docMk/>
          <pc:sldMk cId="2192904744" sldId="371"/>
        </pc:sldMkLst>
      </pc:sldChg>
      <pc:sldChg chg="setBg">
        <pc:chgData name="Raina Burditt" userId="cba5cbf9-5b8d-466b-a5e6-ad3f6bf4fb8b" providerId="ADAL" clId="{6409149A-368D-0E4E-8D57-27F2BBC9DB71}" dt="2019-05-15T15:24:15.813" v="3"/>
        <pc:sldMkLst>
          <pc:docMk/>
          <pc:sldMk cId="619879196" sldId="376"/>
        </pc:sldMkLst>
      </pc:sldChg>
      <pc:sldChg chg="setBg">
        <pc:chgData name="Raina Burditt" userId="cba5cbf9-5b8d-466b-a5e6-ad3f6bf4fb8b" providerId="ADAL" clId="{6409149A-368D-0E4E-8D57-27F2BBC9DB71}" dt="2019-05-15T15:24:15.813" v="3"/>
        <pc:sldMkLst>
          <pc:docMk/>
          <pc:sldMk cId="77971314" sldId="410"/>
        </pc:sldMkLst>
      </pc:sldChg>
      <pc:sldChg chg="setBg">
        <pc:chgData name="Raina Burditt" userId="cba5cbf9-5b8d-466b-a5e6-ad3f6bf4fb8b" providerId="ADAL" clId="{6409149A-368D-0E4E-8D57-27F2BBC9DB71}" dt="2019-05-15T15:24:15.813" v="3"/>
        <pc:sldMkLst>
          <pc:docMk/>
          <pc:sldMk cId="1220067824" sldId="411"/>
        </pc:sldMkLst>
      </pc:sldChg>
      <pc:sldChg chg="setBg">
        <pc:chgData name="Raina Burditt" userId="cba5cbf9-5b8d-466b-a5e6-ad3f6bf4fb8b" providerId="ADAL" clId="{6409149A-368D-0E4E-8D57-27F2BBC9DB71}" dt="2019-05-15T15:24:15.813" v="3"/>
        <pc:sldMkLst>
          <pc:docMk/>
          <pc:sldMk cId="3425062871" sldId="412"/>
        </pc:sldMkLst>
      </pc:sldChg>
      <pc:sldChg chg="setBg">
        <pc:chgData name="Raina Burditt" userId="cba5cbf9-5b8d-466b-a5e6-ad3f6bf4fb8b" providerId="ADAL" clId="{6409149A-368D-0E4E-8D57-27F2BBC9DB71}" dt="2019-05-15T15:24:15.813" v="3"/>
        <pc:sldMkLst>
          <pc:docMk/>
          <pc:sldMk cId="1785982651" sldId="431"/>
        </pc:sldMkLst>
      </pc:sldChg>
      <pc:sldChg chg="setBg">
        <pc:chgData name="Raina Burditt" userId="cba5cbf9-5b8d-466b-a5e6-ad3f6bf4fb8b" providerId="ADAL" clId="{6409149A-368D-0E4E-8D57-27F2BBC9DB71}" dt="2019-05-15T15:24:15.813" v="3"/>
        <pc:sldMkLst>
          <pc:docMk/>
          <pc:sldMk cId="3235801581" sldId="435"/>
        </pc:sldMkLst>
      </pc:sldChg>
      <pc:sldChg chg="setBg">
        <pc:chgData name="Raina Burditt" userId="cba5cbf9-5b8d-466b-a5e6-ad3f6bf4fb8b" providerId="ADAL" clId="{6409149A-368D-0E4E-8D57-27F2BBC9DB71}" dt="2019-05-15T15:24:15.813" v="3"/>
        <pc:sldMkLst>
          <pc:docMk/>
          <pc:sldMk cId="1210739256" sldId="436"/>
        </pc:sldMkLst>
      </pc:sldChg>
      <pc:sldChg chg="setBg">
        <pc:chgData name="Raina Burditt" userId="cba5cbf9-5b8d-466b-a5e6-ad3f6bf4fb8b" providerId="ADAL" clId="{6409149A-368D-0E4E-8D57-27F2BBC9DB71}" dt="2019-05-15T15:24:15.813" v="3"/>
        <pc:sldMkLst>
          <pc:docMk/>
          <pc:sldMk cId="433795980" sldId="437"/>
        </pc:sldMkLst>
      </pc:sldChg>
      <pc:sldChg chg="setBg">
        <pc:chgData name="Raina Burditt" userId="cba5cbf9-5b8d-466b-a5e6-ad3f6bf4fb8b" providerId="ADAL" clId="{6409149A-368D-0E4E-8D57-27F2BBC9DB71}" dt="2019-05-15T15:24:15.813" v="3"/>
        <pc:sldMkLst>
          <pc:docMk/>
          <pc:sldMk cId="246728771" sldId="438"/>
        </pc:sldMkLst>
      </pc:sldChg>
      <pc:sldChg chg="setBg">
        <pc:chgData name="Raina Burditt" userId="cba5cbf9-5b8d-466b-a5e6-ad3f6bf4fb8b" providerId="ADAL" clId="{6409149A-368D-0E4E-8D57-27F2BBC9DB71}" dt="2019-05-15T15:24:15.813" v="3"/>
        <pc:sldMkLst>
          <pc:docMk/>
          <pc:sldMk cId="3229343014" sldId="439"/>
        </pc:sldMkLst>
      </pc:sldChg>
      <pc:sldChg chg="setBg">
        <pc:chgData name="Raina Burditt" userId="cba5cbf9-5b8d-466b-a5e6-ad3f6bf4fb8b" providerId="ADAL" clId="{6409149A-368D-0E4E-8D57-27F2BBC9DB71}" dt="2019-05-15T15:24:15.813" v="3"/>
        <pc:sldMkLst>
          <pc:docMk/>
          <pc:sldMk cId="3724347355" sldId="440"/>
        </pc:sldMkLst>
      </pc:sldChg>
      <pc:sldChg chg="setBg">
        <pc:chgData name="Raina Burditt" userId="cba5cbf9-5b8d-466b-a5e6-ad3f6bf4fb8b" providerId="ADAL" clId="{6409149A-368D-0E4E-8D57-27F2BBC9DB71}" dt="2019-05-15T15:24:15.813" v="3"/>
        <pc:sldMkLst>
          <pc:docMk/>
          <pc:sldMk cId="2632498129" sldId="441"/>
        </pc:sldMkLst>
      </pc:sldChg>
      <pc:sldChg chg="setBg">
        <pc:chgData name="Raina Burditt" userId="cba5cbf9-5b8d-466b-a5e6-ad3f6bf4fb8b" providerId="ADAL" clId="{6409149A-368D-0E4E-8D57-27F2BBC9DB71}" dt="2019-05-15T15:24:15.813" v="3"/>
        <pc:sldMkLst>
          <pc:docMk/>
          <pc:sldMk cId="891062880" sldId="442"/>
        </pc:sldMkLst>
      </pc:sldChg>
      <pc:sldChg chg="setBg">
        <pc:chgData name="Raina Burditt" userId="cba5cbf9-5b8d-466b-a5e6-ad3f6bf4fb8b" providerId="ADAL" clId="{6409149A-368D-0E4E-8D57-27F2BBC9DB71}" dt="2019-05-15T15:24:15.813" v="3"/>
        <pc:sldMkLst>
          <pc:docMk/>
          <pc:sldMk cId="354796084" sldId="443"/>
        </pc:sldMkLst>
      </pc:sldChg>
      <pc:sldChg chg="del">
        <pc:chgData name="Raina Burditt" userId="cba5cbf9-5b8d-466b-a5e6-ad3f6bf4fb8b" providerId="ADAL" clId="{6409149A-368D-0E4E-8D57-27F2BBC9DB71}" dt="2019-05-15T15:24:06.566" v="1" actId="2696"/>
        <pc:sldMkLst>
          <pc:docMk/>
          <pc:sldMk cId="721129392" sldId="460"/>
        </pc:sldMkLst>
      </pc:sldChg>
      <pc:sldChg chg="add">
        <pc:chgData name="Raina Burditt" userId="cba5cbf9-5b8d-466b-a5e6-ad3f6bf4fb8b" providerId="ADAL" clId="{6409149A-368D-0E4E-8D57-27F2BBC9DB71}" dt="2019-05-15T15:24:08.160" v="2"/>
        <pc:sldMkLst>
          <pc:docMk/>
          <pc:sldMk cId="720460984" sldId="483"/>
        </pc:sldMkLst>
      </pc:sldChg>
      <pc:sldMasterChg chg="setBg modSldLayout">
        <pc:chgData name="Raina Burditt" userId="cba5cbf9-5b8d-466b-a5e6-ad3f6bf4fb8b" providerId="ADAL" clId="{6409149A-368D-0E4E-8D57-27F2BBC9DB71}" dt="2019-05-15T15:24:15.813" v="3"/>
        <pc:sldMasterMkLst>
          <pc:docMk/>
          <pc:sldMasterMk cId="631972791" sldId="2147483750"/>
        </pc:sldMasterMkLst>
        <pc:sldLayoutChg chg="setBg">
          <pc:chgData name="Raina Burditt" userId="cba5cbf9-5b8d-466b-a5e6-ad3f6bf4fb8b" providerId="ADAL" clId="{6409149A-368D-0E4E-8D57-27F2BBC9DB71}" dt="2019-05-15T15:24:15.813" v="3"/>
          <pc:sldLayoutMkLst>
            <pc:docMk/>
            <pc:sldMasterMk cId="631972791" sldId="2147483750"/>
            <pc:sldLayoutMk cId="2112312100" sldId="2147483751"/>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2467456811" sldId="2147483752"/>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1769367197" sldId="2147483753"/>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2271233870" sldId="2147483754"/>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2834485281" sldId="2147483755"/>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1389923567" sldId="2147483756"/>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3657410093" sldId="2147483757"/>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287231066" sldId="2147483758"/>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2845586084" sldId="2147483759"/>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2481991187" sldId="2147483760"/>
          </pc:sldLayoutMkLst>
        </pc:sldLayoutChg>
        <pc:sldLayoutChg chg="setBg">
          <pc:chgData name="Raina Burditt" userId="cba5cbf9-5b8d-466b-a5e6-ad3f6bf4fb8b" providerId="ADAL" clId="{6409149A-368D-0E4E-8D57-27F2BBC9DB71}" dt="2019-05-15T15:24:15.813" v="3"/>
          <pc:sldLayoutMkLst>
            <pc:docMk/>
            <pc:sldMasterMk cId="631972791" sldId="2147483750"/>
            <pc:sldLayoutMk cId="2228112398" sldId="2147483761"/>
          </pc:sldLayoutMkLst>
        </pc:sldLayoutChg>
      </pc:sldMasterChg>
    </pc:docChg>
  </pc:docChgLst>
  <pc:docChgLst>
    <pc:chgData name="Raina Burditt" userId="cba5cbf9-5b8d-466b-a5e6-ad3f6bf4fb8b" providerId="ADAL" clId="{0381D652-4415-A645-B48C-45AD97969B7C}"/>
    <pc:docChg chg="undo custSel addSld delSld modSld sldOrd">
      <pc:chgData name="Raina Burditt" userId="cba5cbf9-5b8d-466b-a5e6-ad3f6bf4fb8b" providerId="ADAL" clId="{0381D652-4415-A645-B48C-45AD97969B7C}" dt="2019-04-10T15:12:31.201" v="691"/>
      <pc:docMkLst>
        <pc:docMk/>
      </pc:docMkLst>
      <pc:sldChg chg="addSp delSp modSp modAnim">
        <pc:chgData name="Raina Burditt" userId="cba5cbf9-5b8d-466b-a5e6-ad3f6bf4fb8b" providerId="ADAL" clId="{0381D652-4415-A645-B48C-45AD97969B7C}" dt="2019-04-10T15:12:31.201" v="691"/>
        <pc:sldMkLst>
          <pc:docMk/>
          <pc:sldMk cId="1980436660" sldId="361"/>
        </pc:sldMkLst>
        <pc:spChg chg="mod">
          <ac:chgData name="Raina Burditt" userId="cba5cbf9-5b8d-466b-a5e6-ad3f6bf4fb8b" providerId="ADAL" clId="{0381D652-4415-A645-B48C-45AD97969B7C}" dt="2019-04-10T14:15:31.844" v="181" actId="20577"/>
          <ac:spMkLst>
            <pc:docMk/>
            <pc:sldMk cId="1980436660" sldId="361"/>
            <ac:spMk id="2" creationId="{00000000-0000-0000-0000-000000000000}"/>
          </ac:spMkLst>
        </pc:spChg>
        <pc:spChg chg="mod">
          <ac:chgData name="Raina Burditt" userId="cba5cbf9-5b8d-466b-a5e6-ad3f6bf4fb8b" providerId="ADAL" clId="{0381D652-4415-A645-B48C-45AD97969B7C}" dt="2019-04-10T15:12:24.327" v="690" actId="164"/>
          <ac:spMkLst>
            <pc:docMk/>
            <pc:sldMk cId="1980436660" sldId="361"/>
            <ac:spMk id="7" creationId="{493549A1-3998-1947-B591-5B66F7F50527}"/>
          </ac:spMkLst>
        </pc:spChg>
        <pc:grpChg chg="add mod">
          <ac:chgData name="Raina Burditt" userId="cba5cbf9-5b8d-466b-a5e6-ad3f6bf4fb8b" providerId="ADAL" clId="{0381D652-4415-A645-B48C-45AD97969B7C}" dt="2019-04-10T15:10:50.809" v="636" actId="164"/>
          <ac:grpSpMkLst>
            <pc:docMk/>
            <pc:sldMk cId="1980436660" sldId="361"/>
            <ac:grpSpMk id="3" creationId="{DE674736-98E2-FB48-94BB-7C9D01C75785}"/>
          </ac:grpSpMkLst>
        </pc:grpChg>
        <pc:grpChg chg="add mod">
          <ac:chgData name="Raina Burditt" userId="cba5cbf9-5b8d-466b-a5e6-ad3f6bf4fb8b" providerId="ADAL" clId="{0381D652-4415-A645-B48C-45AD97969B7C}" dt="2019-04-10T15:12:24.327" v="690" actId="164"/>
          <ac:grpSpMkLst>
            <pc:docMk/>
            <pc:sldMk cId="1980436660" sldId="361"/>
            <ac:grpSpMk id="4" creationId="{474C8960-7DB9-D344-B2BF-51B56EF358B1}"/>
          </ac:grpSpMkLst>
        </pc:grpChg>
        <pc:picChg chg="del">
          <ac:chgData name="Raina Burditt" userId="cba5cbf9-5b8d-466b-a5e6-ad3f6bf4fb8b" providerId="ADAL" clId="{0381D652-4415-A645-B48C-45AD97969B7C}" dt="2019-04-10T14:53:19.937" v="524" actId="478"/>
          <ac:picMkLst>
            <pc:docMk/>
            <pc:sldMk cId="1980436660" sldId="361"/>
            <ac:picMk id="6" creationId="{00000000-0000-0000-0000-000000000000}"/>
          </ac:picMkLst>
        </pc:picChg>
        <pc:picChg chg="mod">
          <ac:chgData name="Raina Burditt" userId="cba5cbf9-5b8d-466b-a5e6-ad3f6bf4fb8b" providerId="ADAL" clId="{0381D652-4415-A645-B48C-45AD97969B7C}" dt="2019-04-10T14:15:35.789" v="188" actId="1038"/>
          <ac:picMkLst>
            <pc:docMk/>
            <pc:sldMk cId="1980436660" sldId="361"/>
            <ac:picMk id="10" creationId="{B88D5961-C018-E048-8929-BD032E00E817}"/>
          </ac:picMkLst>
        </pc:picChg>
        <pc:picChg chg="mod">
          <ac:chgData name="Raina Burditt" userId="cba5cbf9-5b8d-466b-a5e6-ad3f6bf4fb8b" providerId="ADAL" clId="{0381D652-4415-A645-B48C-45AD97969B7C}" dt="2019-04-10T15:12:24.327" v="690" actId="164"/>
          <ac:picMkLst>
            <pc:docMk/>
            <pc:sldMk cId="1980436660" sldId="361"/>
            <ac:picMk id="12" creationId="{8F67A6F4-F048-7542-8711-737F99F87452}"/>
          </ac:picMkLst>
        </pc:picChg>
        <pc:picChg chg="add del mod">
          <ac:chgData name="Raina Burditt" userId="cba5cbf9-5b8d-466b-a5e6-ad3f6bf4fb8b" providerId="ADAL" clId="{0381D652-4415-A645-B48C-45AD97969B7C}" dt="2019-04-10T14:54:34.690" v="542" actId="478"/>
          <ac:picMkLst>
            <pc:docMk/>
            <pc:sldMk cId="1980436660" sldId="361"/>
            <ac:picMk id="14" creationId="{3D3DDC1A-6158-3045-9DF4-E510EDF9158D}"/>
          </ac:picMkLst>
        </pc:picChg>
        <pc:picChg chg="mod">
          <ac:chgData name="Raina Burditt" userId="cba5cbf9-5b8d-466b-a5e6-ad3f6bf4fb8b" providerId="ADAL" clId="{0381D652-4415-A645-B48C-45AD97969B7C}" dt="2019-04-10T14:15:13.804" v="171" actId="1038"/>
          <ac:picMkLst>
            <pc:docMk/>
            <pc:sldMk cId="1980436660" sldId="361"/>
            <ac:picMk id="15" creationId="{073AE690-BBC2-A140-9EAA-0B3A0F624AD5}"/>
          </ac:picMkLst>
        </pc:picChg>
        <pc:picChg chg="add mod">
          <ac:chgData name="Raina Burditt" userId="cba5cbf9-5b8d-466b-a5e6-ad3f6bf4fb8b" providerId="ADAL" clId="{0381D652-4415-A645-B48C-45AD97969B7C}" dt="2019-04-10T14:54:37.613" v="544" actId="1076"/>
          <ac:picMkLst>
            <pc:docMk/>
            <pc:sldMk cId="1980436660" sldId="361"/>
            <ac:picMk id="16" creationId="{D065E030-DD87-8747-978E-B858CB341592}"/>
          </ac:picMkLst>
        </pc:picChg>
        <pc:picChg chg="add mod modCrop">
          <ac:chgData name="Raina Burditt" userId="cba5cbf9-5b8d-466b-a5e6-ad3f6bf4fb8b" providerId="ADAL" clId="{0381D652-4415-A645-B48C-45AD97969B7C}" dt="2019-04-10T15:12:24.327" v="690" actId="164"/>
          <ac:picMkLst>
            <pc:docMk/>
            <pc:sldMk cId="1980436660" sldId="361"/>
            <ac:picMk id="17" creationId="{7CCCE13B-7D12-484C-9104-7D6241F9FBF0}"/>
          </ac:picMkLst>
        </pc:picChg>
        <pc:cxnChg chg="mod">
          <ac:chgData name="Raina Burditt" userId="cba5cbf9-5b8d-466b-a5e6-ad3f6bf4fb8b" providerId="ADAL" clId="{0381D652-4415-A645-B48C-45AD97969B7C}" dt="2019-04-10T15:12:24.327" v="690" actId="164"/>
          <ac:cxnSpMkLst>
            <pc:docMk/>
            <pc:sldMk cId="1980436660" sldId="361"/>
            <ac:cxnSpMk id="13" creationId="{FAFC8AC1-F1F4-ED48-A447-7E1C9F3053F6}"/>
          </ac:cxnSpMkLst>
        </pc:cxnChg>
      </pc:sldChg>
      <pc:sldChg chg="addSp delSp modSp">
        <pc:chgData name="Raina Burditt" userId="cba5cbf9-5b8d-466b-a5e6-ad3f6bf4fb8b" providerId="ADAL" clId="{0381D652-4415-A645-B48C-45AD97969B7C}" dt="2019-04-10T14:55:32.918" v="559" actId="1076"/>
        <pc:sldMkLst>
          <pc:docMk/>
          <pc:sldMk cId="323199592" sldId="362"/>
        </pc:sldMkLst>
        <pc:picChg chg="add mod">
          <ac:chgData name="Raina Burditt" userId="cba5cbf9-5b8d-466b-a5e6-ad3f6bf4fb8b" providerId="ADAL" clId="{0381D652-4415-A645-B48C-45AD97969B7C}" dt="2019-04-10T14:55:32.918" v="559" actId="1076"/>
          <ac:picMkLst>
            <pc:docMk/>
            <pc:sldMk cId="323199592" sldId="362"/>
            <ac:picMk id="8" creationId="{3953B1AF-C1ED-BF4F-834A-CBF1DAAE3170}"/>
          </ac:picMkLst>
        </pc:picChg>
        <pc:picChg chg="del">
          <ac:chgData name="Raina Burditt" userId="cba5cbf9-5b8d-466b-a5e6-ad3f6bf4fb8b" providerId="ADAL" clId="{0381D652-4415-A645-B48C-45AD97969B7C}" dt="2019-04-10T14:55:31.131" v="557" actId="478"/>
          <ac:picMkLst>
            <pc:docMk/>
            <pc:sldMk cId="323199592" sldId="362"/>
            <ac:picMk id="15" creationId="{12328AC9-03E6-8A43-BA73-554C9C64DFE8}"/>
          </ac:picMkLst>
        </pc:picChg>
      </pc:sldChg>
      <pc:sldChg chg="addSp delSp modSp">
        <pc:chgData name="Raina Burditt" userId="cba5cbf9-5b8d-466b-a5e6-ad3f6bf4fb8b" providerId="ADAL" clId="{0381D652-4415-A645-B48C-45AD97969B7C}" dt="2019-04-10T14:54:31.805" v="541" actId="1076"/>
        <pc:sldMkLst>
          <pc:docMk/>
          <pc:sldMk cId="4180628367" sldId="363"/>
        </pc:sldMkLst>
        <pc:picChg chg="add mod">
          <ac:chgData name="Raina Burditt" userId="cba5cbf9-5b8d-466b-a5e6-ad3f6bf4fb8b" providerId="ADAL" clId="{0381D652-4415-A645-B48C-45AD97969B7C}" dt="2019-04-10T14:54:31.805" v="541" actId="1076"/>
          <ac:picMkLst>
            <pc:docMk/>
            <pc:sldMk cId="4180628367" sldId="363"/>
            <ac:picMk id="20" creationId="{DFF0597C-24DC-2D40-8886-E7ABB75DF449}"/>
          </ac:picMkLst>
        </pc:picChg>
        <pc:picChg chg="del">
          <ac:chgData name="Raina Burditt" userId="cba5cbf9-5b8d-466b-a5e6-ad3f6bf4fb8b" providerId="ADAL" clId="{0381D652-4415-A645-B48C-45AD97969B7C}" dt="2019-04-10T14:54:25.762" v="537" actId="478"/>
          <ac:picMkLst>
            <pc:docMk/>
            <pc:sldMk cId="4180628367" sldId="363"/>
            <ac:picMk id="28" creationId="{BDF2041D-45D7-0342-ABE8-D14ABE5E8B59}"/>
          </ac:picMkLst>
        </pc:picChg>
      </pc:sldChg>
      <pc:sldChg chg="addSp delSp modSp">
        <pc:chgData name="Raina Burditt" userId="cba5cbf9-5b8d-466b-a5e6-ad3f6bf4fb8b" providerId="ADAL" clId="{0381D652-4415-A645-B48C-45AD97969B7C}" dt="2019-04-10T14:57:38.222" v="600" actId="1076"/>
        <pc:sldMkLst>
          <pc:docMk/>
          <pc:sldMk cId="3676092028" sldId="365"/>
        </pc:sldMkLst>
        <pc:spChg chg="add mod">
          <ac:chgData name="Raina Burditt" userId="cba5cbf9-5b8d-466b-a5e6-ad3f6bf4fb8b" providerId="ADAL" clId="{0381D652-4415-A645-B48C-45AD97969B7C}" dt="2019-04-10T14:57:38.222" v="600" actId="1076"/>
          <ac:spMkLst>
            <pc:docMk/>
            <pc:sldMk cId="3676092028" sldId="365"/>
            <ac:spMk id="6" creationId="{26B7E57D-499F-A44F-BBCA-1A1A7D95158B}"/>
          </ac:spMkLst>
        </pc:spChg>
        <pc:picChg chg="add mod">
          <ac:chgData name="Raina Burditt" userId="cba5cbf9-5b8d-466b-a5e6-ad3f6bf4fb8b" providerId="ADAL" clId="{0381D652-4415-A645-B48C-45AD97969B7C}" dt="2019-04-10T14:57:38.222" v="600" actId="1076"/>
          <ac:picMkLst>
            <pc:docMk/>
            <pc:sldMk cId="3676092028" sldId="365"/>
            <ac:picMk id="2" creationId="{0A9008BB-CF49-A94A-BBEB-A8DDB25360E9}"/>
          </ac:picMkLst>
        </pc:picChg>
        <pc:picChg chg="del">
          <ac:chgData name="Raina Burditt" userId="cba5cbf9-5b8d-466b-a5e6-ad3f6bf4fb8b" providerId="ADAL" clId="{0381D652-4415-A645-B48C-45AD97969B7C}" dt="2019-04-10T14:45:16.934" v="517" actId="478"/>
          <ac:picMkLst>
            <pc:docMk/>
            <pc:sldMk cId="3676092028" sldId="365"/>
            <ac:picMk id="3" creationId="{9F37DCEF-2C04-9449-ADF9-6C6F42F320B5}"/>
          </ac:picMkLst>
        </pc:picChg>
        <pc:picChg chg="add mod">
          <ac:chgData name="Raina Burditt" userId="cba5cbf9-5b8d-466b-a5e6-ad3f6bf4fb8b" providerId="ADAL" clId="{0381D652-4415-A645-B48C-45AD97969B7C}" dt="2019-04-10T14:57:38.222" v="600" actId="1076"/>
          <ac:picMkLst>
            <pc:docMk/>
            <pc:sldMk cId="3676092028" sldId="365"/>
            <ac:picMk id="5" creationId="{D3C13041-B16B-E848-BA80-FEE4A9F95235}"/>
          </ac:picMkLst>
        </pc:picChg>
        <pc:picChg chg="del">
          <ac:chgData name="Raina Burditt" userId="cba5cbf9-5b8d-466b-a5e6-ad3f6bf4fb8b" providerId="ADAL" clId="{0381D652-4415-A645-B48C-45AD97969B7C}" dt="2019-04-10T14:56:06.757" v="575" actId="478"/>
          <ac:picMkLst>
            <pc:docMk/>
            <pc:sldMk cId="3676092028" sldId="365"/>
            <ac:picMk id="9" creationId="{B1A2BE05-1CD1-7D44-9C2B-BD7F7CE0C73D}"/>
          </ac:picMkLst>
        </pc:picChg>
      </pc:sldChg>
      <pc:sldChg chg="addSp delSp modSp ord">
        <pc:chgData name="Raina Burditt" userId="cba5cbf9-5b8d-466b-a5e6-ad3f6bf4fb8b" providerId="ADAL" clId="{0381D652-4415-A645-B48C-45AD97969B7C}" dt="2019-04-10T14:57:02.740" v="585" actId="1076"/>
        <pc:sldMkLst>
          <pc:docMk/>
          <pc:sldMk cId="1159291930" sldId="366"/>
        </pc:sldMkLst>
        <pc:spChg chg="add mod">
          <ac:chgData name="Raina Burditt" userId="cba5cbf9-5b8d-466b-a5e6-ad3f6bf4fb8b" providerId="ADAL" clId="{0381D652-4415-A645-B48C-45AD97969B7C}" dt="2019-04-10T14:03:15.496" v="60" actId="166"/>
          <ac:spMkLst>
            <pc:docMk/>
            <pc:sldMk cId="1159291930" sldId="366"/>
            <ac:spMk id="3" creationId="{45160C33-3FFD-0B48-8409-3781A561E607}"/>
          </ac:spMkLst>
        </pc:spChg>
        <pc:spChg chg="mod">
          <ac:chgData name="Raina Burditt" userId="cba5cbf9-5b8d-466b-a5e6-ad3f6bf4fb8b" providerId="ADAL" clId="{0381D652-4415-A645-B48C-45AD97969B7C}" dt="2019-04-10T14:04:12.303" v="66" actId="113"/>
          <ac:spMkLst>
            <pc:docMk/>
            <pc:sldMk cId="1159291930" sldId="366"/>
            <ac:spMk id="4" creationId="{00000000-0000-0000-0000-000000000000}"/>
          </ac:spMkLst>
        </pc:spChg>
        <pc:spChg chg="mod">
          <ac:chgData name="Raina Burditt" userId="cba5cbf9-5b8d-466b-a5e6-ad3f6bf4fb8b" providerId="ADAL" clId="{0381D652-4415-A645-B48C-45AD97969B7C}" dt="2019-04-10T14:57:02.740" v="585" actId="1076"/>
          <ac:spMkLst>
            <pc:docMk/>
            <pc:sldMk cId="1159291930" sldId="366"/>
            <ac:spMk id="7" creationId="{00000000-0000-0000-0000-000000000000}"/>
          </ac:spMkLst>
        </pc:spChg>
        <pc:spChg chg="mod">
          <ac:chgData name="Raina Burditt" userId="cba5cbf9-5b8d-466b-a5e6-ad3f6bf4fb8b" providerId="ADAL" clId="{0381D652-4415-A645-B48C-45AD97969B7C}" dt="2019-04-10T14:01:25.470" v="11" actId="1076"/>
          <ac:spMkLst>
            <pc:docMk/>
            <pc:sldMk cId="1159291930" sldId="366"/>
            <ac:spMk id="8" creationId="{00000000-0000-0000-0000-000000000000}"/>
          </ac:spMkLst>
        </pc:spChg>
        <pc:picChg chg="del mod">
          <ac:chgData name="Raina Burditt" userId="cba5cbf9-5b8d-466b-a5e6-ad3f6bf4fb8b" providerId="ADAL" clId="{0381D652-4415-A645-B48C-45AD97969B7C}" dt="2019-04-10T14:56:30.488" v="578" actId="478"/>
          <ac:picMkLst>
            <pc:docMk/>
            <pc:sldMk cId="1159291930" sldId="366"/>
            <ac:picMk id="2" creationId="{00000000-0000-0000-0000-000000000000}"/>
          </ac:picMkLst>
        </pc:picChg>
        <pc:picChg chg="del">
          <ac:chgData name="Raina Burditt" userId="cba5cbf9-5b8d-466b-a5e6-ad3f6bf4fb8b" providerId="ADAL" clId="{0381D652-4415-A645-B48C-45AD97969B7C}" dt="2019-04-10T14:01:46.763" v="13" actId="478"/>
          <ac:picMkLst>
            <pc:docMk/>
            <pc:sldMk cId="1159291930" sldId="366"/>
            <ac:picMk id="9" creationId="{00000000-0000-0000-0000-000000000000}"/>
          </ac:picMkLst>
        </pc:picChg>
        <pc:picChg chg="add mod">
          <ac:chgData name="Raina Burditt" userId="cba5cbf9-5b8d-466b-a5e6-ad3f6bf4fb8b" providerId="ADAL" clId="{0381D652-4415-A645-B48C-45AD97969B7C}" dt="2019-04-10T14:02:24.849" v="25" actId="208"/>
          <ac:picMkLst>
            <pc:docMk/>
            <pc:sldMk cId="1159291930" sldId="366"/>
            <ac:picMk id="10" creationId="{A5343A03-6794-5942-BA8E-01C019F5FDDB}"/>
          </ac:picMkLst>
        </pc:picChg>
        <pc:picChg chg="add del">
          <ac:chgData name="Raina Burditt" userId="cba5cbf9-5b8d-466b-a5e6-ad3f6bf4fb8b" providerId="ADAL" clId="{0381D652-4415-A645-B48C-45AD97969B7C}" dt="2019-04-10T14:04:36.627" v="68" actId="478"/>
          <ac:picMkLst>
            <pc:docMk/>
            <pc:sldMk cId="1159291930" sldId="366"/>
            <ac:picMk id="12" creationId="{98BD0B88-522F-FA4F-BACA-6E3CB73ECEC3}"/>
          </ac:picMkLst>
        </pc:picChg>
        <pc:picChg chg="add mod">
          <ac:chgData name="Raina Burditt" userId="cba5cbf9-5b8d-466b-a5e6-ad3f6bf4fb8b" providerId="ADAL" clId="{0381D652-4415-A645-B48C-45AD97969B7C}" dt="2019-04-10T14:57:02.740" v="585" actId="1076"/>
          <ac:picMkLst>
            <pc:docMk/>
            <pc:sldMk cId="1159291930" sldId="366"/>
            <ac:picMk id="13" creationId="{970CE319-6F7C-2D4C-A58B-89C25B53EEEB}"/>
          </ac:picMkLst>
        </pc:picChg>
        <pc:cxnChg chg="add mod">
          <ac:chgData name="Raina Burditt" userId="cba5cbf9-5b8d-466b-a5e6-ad3f6bf4fb8b" providerId="ADAL" clId="{0381D652-4415-A645-B48C-45AD97969B7C}" dt="2019-04-10T14:03:20.289" v="65" actId="1038"/>
          <ac:cxnSpMkLst>
            <pc:docMk/>
            <pc:sldMk cId="1159291930" sldId="366"/>
            <ac:cxnSpMk id="11" creationId="{BC9DCDAB-B689-1A43-B170-49DA464FF8D0}"/>
          </ac:cxnSpMkLst>
        </pc:cxnChg>
      </pc:sldChg>
      <pc:sldChg chg="addSp delSp modSp">
        <pc:chgData name="Raina Burditt" userId="cba5cbf9-5b8d-466b-a5e6-ad3f6bf4fb8b" providerId="ADAL" clId="{0381D652-4415-A645-B48C-45AD97969B7C}" dt="2019-04-10T14:57:09.606" v="589" actId="1076"/>
        <pc:sldMkLst>
          <pc:docMk/>
          <pc:sldMk cId="2511267516" sldId="368"/>
        </pc:sldMkLst>
        <pc:spChg chg="add mod">
          <ac:chgData name="Raina Burditt" userId="cba5cbf9-5b8d-466b-a5e6-ad3f6bf4fb8b" providerId="ADAL" clId="{0381D652-4415-A645-B48C-45AD97969B7C}" dt="2019-04-10T14:05:11.957" v="90" actId="1076"/>
          <ac:spMkLst>
            <pc:docMk/>
            <pc:sldMk cId="2511267516" sldId="368"/>
            <ac:spMk id="8" creationId="{77D5D4AA-BA39-9B45-8A39-5D61B239074A}"/>
          </ac:spMkLst>
        </pc:spChg>
        <pc:picChg chg="add del">
          <ac:chgData name="Raina Burditt" userId="cba5cbf9-5b8d-466b-a5e6-ad3f6bf4fb8b" providerId="ADAL" clId="{0381D652-4415-A645-B48C-45AD97969B7C}" dt="2019-04-10T14:52:26.831" v="523" actId="478"/>
          <ac:picMkLst>
            <pc:docMk/>
            <pc:sldMk cId="2511267516" sldId="368"/>
            <ac:picMk id="2" creationId="{E98B1135-167D-A346-82CC-37C254D58B21}"/>
          </ac:picMkLst>
        </pc:picChg>
        <pc:picChg chg="del">
          <ac:chgData name="Raina Burditt" userId="cba5cbf9-5b8d-466b-a5e6-ad3f6bf4fb8b" providerId="ADAL" clId="{0381D652-4415-A645-B48C-45AD97969B7C}" dt="2019-04-10T14:04:38.787" v="69" actId="478"/>
          <ac:picMkLst>
            <pc:docMk/>
            <pc:sldMk cId="2511267516" sldId="368"/>
            <ac:picMk id="4" creationId="{00000000-0000-0000-0000-000000000000}"/>
          </ac:picMkLst>
        </pc:picChg>
        <pc:picChg chg="del">
          <ac:chgData name="Raina Burditt" userId="cba5cbf9-5b8d-466b-a5e6-ad3f6bf4fb8b" providerId="ADAL" clId="{0381D652-4415-A645-B48C-45AD97969B7C}" dt="2019-04-10T14:04:58.053" v="78" actId="478"/>
          <ac:picMkLst>
            <pc:docMk/>
            <pc:sldMk cId="2511267516" sldId="368"/>
            <ac:picMk id="5" creationId="{00000000-0000-0000-0000-000000000000}"/>
          </ac:picMkLst>
        </pc:picChg>
        <pc:picChg chg="add mod">
          <ac:chgData name="Raina Burditt" userId="cba5cbf9-5b8d-466b-a5e6-ad3f6bf4fb8b" providerId="ADAL" clId="{0381D652-4415-A645-B48C-45AD97969B7C}" dt="2019-04-10T14:05:21.398" v="96" actId="1076"/>
          <ac:picMkLst>
            <pc:docMk/>
            <pc:sldMk cId="2511267516" sldId="368"/>
            <ac:picMk id="6" creationId="{A8448FD4-4DC0-2D4D-93BA-9F8DE9287217}"/>
          </ac:picMkLst>
        </pc:picChg>
        <pc:picChg chg="add del mod">
          <ac:chgData name="Raina Burditt" userId="cba5cbf9-5b8d-466b-a5e6-ad3f6bf4fb8b" providerId="ADAL" clId="{0381D652-4415-A645-B48C-45AD97969B7C}" dt="2019-04-10T14:57:06.184" v="586" actId="478"/>
          <ac:picMkLst>
            <pc:docMk/>
            <pc:sldMk cId="2511267516" sldId="368"/>
            <ac:picMk id="7" creationId="{26B3CEB2-5881-884D-A31C-9C97FB7CC661}"/>
          </ac:picMkLst>
        </pc:picChg>
        <pc:picChg chg="add mod">
          <ac:chgData name="Raina Burditt" userId="cba5cbf9-5b8d-466b-a5e6-ad3f6bf4fb8b" providerId="ADAL" clId="{0381D652-4415-A645-B48C-45AD97969B7C}" dt="2019-04-10T14:57:09.606" v="589" actId="1076"/>
          <ac:picMkLst>
            <pc:docMk/>
            <pc:sldMk cId="2511267516" sldId="368"/>
            <ac:picMk id="9" creationId="{CC76C40D-41DF-8C4A-8918-4DF2E14733F6}"/>
          </ac:picMkLst>
        </pc:picChg>
      </pc:sldChg>
      <pc:sldChg chg="modTransition">
        <pc:chgData name="Raina Burditt" userId="cba5cbf9-5b8d-466b-a5e6-ad3f6bf4fb8b" providerId="ADAL" clId="{0381D652-4415-A645-B48C-45AD97969B7C}" dt="2019-04-10T14:11:08.709" v="144"/>
        <pc:sldMkLst>
          <pc:docMk/>
          <pc:sldMk cId="2192904744" sldId="371"/>
        </pc:sldMkLst>
      </pc:sldChg>
      <pc:sldChg chg="modSp">
        <pc:chgData name="Raina Burditt" userId="cba5cbf9-5b8d-466b-a5e6-ad3f6bf4fb8b" providerId="ADAL" clId="{0381D652-4415-A645-B48C-45AD97969B7C}" dt="2019-04-10T14:10:57.389" v="143" actId="20577"/>
        <pc:sldMkLst>
          <pc:docMk/>
          <pc:sldMk cId="619879196" sldId="376"/>
        </pc:sldMkLst>
        <pc:spChg chg="mod">
          <ac:chgData name="Raina Burditt" userId="cba5cbf9-5b8d-466b-a5e6-ad3f6bf4fb8b" providerId="ADAL" clId="{0381D652-4415-A645-B48C-45AD97969B7C}" dt="2019-04-10T14:10:57.389" v="143" actId="20577"/>
          <ac:spMkLst>
            <pc:docMk/>
            <pc:sldMk cId="619879196" sldId="376"/>
            <ac:spMk id="3" creationId="{680A2688-F697-3549-9414-5AA12DF8F721}"/>
          </ac:spMkLst>
        </pc:spChg>
      </pc:sldChg>
      <pc:sldChg chg="addSp delSp modSp modAnim">
        <pc:chgData name="Raina Burditt" userId="cba5cbf9-5b8d-466b-a5e6-ad3f6bf4fb8b" providerId="ADAL" clId="{0381D652-4415-A645-B48C-45AD97969B7C}" dt="2019-04-10T14:28:15.393" v="240" actId="1076"/>
        <pc:sldMkLst>
          <pc:docMk/>
          <pc:sldMk cId="77971314" sldId="410"/>
        </pc:sldMkLst>
        <pc:spChg chg="mod">
          <ac:chgData name="Raina Burditt" userId="cba5cbf9-5b8d-466b-a5e6-ad3f6bf4fb8b" providerId="ADAL" clId="{0381D652-4415-A645-B48C-45AD97969B7C}" dt="2019-04-10T14:26:47.711" v="226" actId="1076"/>
          <ac:spMkLst>
            <pc:docMk/>
            <pc:sldMk cId="77971314" sldId="410"/>
            <ac:spMk id="21" creationId="{00000000-0000-0000-0000-000000000000}"/>
          </ac:spMkLst>
        </pc:spChg>
        <pc:spChg chg="del">
          <ac:chgData name="Raina Burditt" userId="cba5cbf9-5b8d-466b-a5e6-ad3f6bf4fb8b" providerId="ADAL" clId="{0381D652-4415-A645-B48C-45AD97969B7C}" dt="2019-04-10T14:18:41.151" v="223" actId="478"/>
          <ac:spMkLst>
            <pc:docMk/>
            <pc:sldMk cId="77971314" sldId="410"/>
            <ac:spMk id="25" creationId="{F2B8F0E3-396C-D743-AB87-0A4EC43B2DD5}"/>
          </ac:spMkLst>
        </pc:spChg>
        <pc:grpChg chg="mod">
          <ac:chgData name="Raina Burditt" userId="cba5cbf9-5b8d-466b-a5e6-ad3f6bf4fb8b" providerId="ADAL" clId="{0381D652-4415-A645-B48C-45AD97969B7C}" dt="2019-04-10T14:28:12.853" v="239" actId="1076"/>
          <ac:grpSpMkLst>
            <pc:docMk/>
            <pc:sldMk cId="77971314" sldId="410"/>
            <ac:grpSpMk id="3" creationId="{F000FF89-7151-384F-8BF9-7441B94FA30B}"/>
          </ac:grpSpMkLst>
        </pc:grpChg>
        <pc:picChg chg="del">
          <ac:chgData name="Raina Burditt" userId="cba5cbf9-5b8d-466b-a5e6-ad3f6bf4fb8b" providerId="ADAL" clId="{0381D652-4415-A645-B48C-45AD97969B7C}" dt="2019-04-10T14:18:43.103" v="224" actId="478"/>
          <ac:picMkLst>
            <pc:docMk/>
            <pc:sldMk cId="77971314" sldId="410"/>
            <ac:picMk id="2" creationId="{E00598D9-BDED-EA4A-8DF3-946F46DF52EE}"/>
          </ac:picMkLst>
        </pc:picChg>
        <pc:picChg chg="add mod">
          <ac:chgData name="Raina Burditt" userId="cba5cbf9-5b8d-466b-a5e6-ad3f6bf4fb8b" providerId="ADAL" clId="{0381D652-4415-A645-B48C-45AD97969B7C}" dt="2019-04-10T14:28:15.393" v="240" actId="1076"/>
          <ac:picMkLst>
            <pc:docMk/>
            <pc:sldMk cId="77971314" sldId="410"/>
            <ac:picMk id="4" creationId="{01B980E3-0F96-0347-9FFD-08135E3261C2}"/>
          </ac:picMkLst>
        </pc:picChg>
        <pc:picChg chg="mod">
          <ac:chgData name="Raina Burditt" userId="cba5cbf9-5b8d-466b-a5e6-ad3f6bf4fb8b" providerId="ADAL" clId="{0381D652-4415-A645-B48C-45AD97969B7C}" dt="2019-04-10T14:28:12.853" v="239" actId="1076"/>
          <ac:picMkLst>
            <pc:docMk/>
            <pc:sldMk cId="77971314" sldId="410"/>
            <ac:picMk id="10" creationId="{FC60E2CC-C562-4343-B965-B78FBFC8854D}"/>
          </ac:picMkLst>
        </pc:picChg>
        <pc:picChg chg="del mod">
          <ac:chgData name="Raina Burditt" userId="cba5cbf9-5b8d-466b-a5e6-ad3f6bf4fb8b" providerId="ADAL" clId="{0381D652-4415-A645-B48C-45AD97969B7C}" dt="2019-04-10T14:27:52.957" v="234" actId="478"/>
          <ac:picMkLst>
            <pc:docMk/>
            <pc:sldMk cId="77971314" sldId="410"/>
            <ac:picMk id="13" creationId="{A8BD161D-AF57-224A-B54E-87A4D317F469}"/>
          </ac:picMkLst>
        </pc:picChg>
      </pc:sldChg>
      <pc:sldChg chg="addSp delSp modSp">
        <pc:chgData name="Raina Burditt" userId="cba5cbf9-5b8d-466b-a5e6-ad3f6bf4fb8b" providerId="ADAL" clId="{0381D652-4415-A645-B48C-45AD97969B7C}" dt="2019-04-10T14:54:48.238" v="547" actId="1076"/>
        <pc:sldMkLst>
          <pc:docMk/>
          <pc:sldMk cId="1220067824" sldId="411"/>
        </pc:sldMkLst>
        <pc:spChg chg="mod">
          <ac:chgData name="Raina Burditt" userId="cba5cbf9-5b8d-466b-a5e6-ad3f6bf4fb8b" providerId="ADAL" clId="{0381D652-4415-A645-B48C-45AD97969B7C}" dt="2019-04-10T14:18:24.207" v="215" actId="20577"/>
          <ac:spMkLst>
            <pc:docMk/>
            <pc:sldMk cId="1220067824" sldId="411"/>
            <ac:spMk id="7" creationId="{B86C0B16-0724-714E-87D7-2B5D22778CDE}"/>
          </ac:spMkLst>
        </pc:spChg>
        <pc:spChg chg="mod">
          <ac:chgData name="Raina Burditt" userId="cba5cbf9-5b8d-466b-a5e6-ad3f6bf4fb8b" providerId="ADAL" clId="{0381D652-4415-A645-B48C-45AD97969B7C}" dt="2019-04-10T14:28:58.800" v="242" actId="207"/>
          <ac:spMkLst>
            <pc:docMk/>
            <pc:sldMk cId="1220067824" sldId="411"/>
            <ac:spMk id="11" creationId="{8D5C66CF-39D7-504A-A7B4-B489653E1B10}"/>
          </ac:spMkLst>
        </pc:spChg>
        <pc:picChg chg="add mod">
          <ac:chgData name="Raina Burditt" userId="cba5cbf9-5b8d-466b-a5e6-ad3f6bf4fb8b" providerId="ADAL" clId="{0381D652-4415-A645-B48C-45AD97969B7C}" dt="2019-04-10T14:18:30.471" v="222" actId="2085"/>
          <ac:picMkLst>
            <pc:docMk/>
            <pc:sldMk cId="1220067824" sldId="411"/>
            <ac:picMk id="10" creationId="{33F173E5-1C8F-264B-BB57-55CE65A09185}"/>
          </ac:picMkLst>
        </pc:picChg>
        <pc:picChg chg="add mod">
          <ac:chgData name="Raina Burditt" userId="cba5cbf9-5b8d-466b-a5e6-ad3f6bf4fb8b" providerId="ADAL" clId="{0381D652-4415-A645-B48C-45AD97969B7C}" dt="2019-04-10T14:54:48.238" v="547" actId="1076"/>
          <ac:picMkLst>
            <pc:docMk/>
            <pc:sldMk cId="1220067824" sldId="411"/>
            <ac:picMk id="13" creationId="{BD121CF9-B586-7C4E-ADE9-DFDB0962938F}"/>
          </ac:picMkLst>
        </pc:picChg>
        <pc:picChg chg="del">
          <ac:chgData name="Raina Burditt" userId="cba5cbf9-5b8d-466b-a5e6-ad3f6bf4fb8b" providerId="ADAL" clId="{0381D652-4415-A645-B48C-45AD97969B7C}" dt="2019-04-10T14:54:46.110" v="545" actId="478"/>
          <ac:picMkLst>
            <pc:docMk/>
            <pc:sldMk cId="1220067824" sldId="411"/>
            <ac:picMk id="14" creationId="{490A33FD-1E73-6A49-9CF3-8F6FC9B623D5}"/>
          </ac:picMkLst>
        </pc:picChg>
      </pc:sldChg>
      <pc:sldChg chg="addSp delSp modSp">
        <pc:chgData name="Raina Burditt" userId="cba5cbf9-5b8d-466b-a5e6-ad3f6bf4fb8b" providerId="ADAL" clId="{0381D652-4415-A645-B48C-45AD97969B7C}" dt="2019-04-10T14:55:26.189" v="556" actId="1076"/>
        <pc:sldMkLst>
          <pc:docMk/>
          <pc:sldMk cId="3425062871" sldId="412"/>
        </pc:sldMkLst>
        <pc:picChg chg="del">
          <ac:chgData name="Raina Burditt" userId="cba5cbf9-5b8d-466b-a5e6-ad3f6bf4fb8b" providerId="ADAL" clId="{0381D652-4415-A645-B48C-45AD97969B7C}" dt="2019-04-10T14:55:05.241" v="551" actId="478"/>
          <ac:picMkLst>
            <pc:docMk/>
            <pc:sldMk cId="3425062871" sldId="412"/>
            <ac:picMk id="5" creationId="{00000000-0000-0000-0000-000000000000}"/>
          </ac:picMkLst>
        </pc:picChg>
        <pc:picChg chg="add mod">
          <ac:chgData name="Raina Burditt" userId="cba5cbf9-5b8d-466b-a5e6-ad3f6bf4fb8b" providerId="ADAL" clId="{0381D652-4415-A645-B48C-45AD97969B7C}" dt="2019-04-10T14:55:26.189" v="556" actId="1076"/>
          <ac:picMkLst>
            <pc:docMk/>
            <pc:sldMk cId="3425062871" sldId="412"/>
            <ac:picMk id="6" creationId="{E72311E9-DAC2-3F4E-A296-DBDC67486BDB}"/>
          </ac:picMkLst>
        </pc:picChg>
      </pc:sldChg>
      <pc:sldChg chg="addSp delSp modSp">
        <pc:chgData name="Raina Burditt" userId="cba5cbf9-5b8d-466b-a5e6-ad3f6bf4fb8b" providerId="ADAL" clId="{0381D652-4415-A645-B48C-45AD97969B7C}" dt="2019-04-10T14:54:58.070" v="550" actId="1076"/>
        <pc:sldMkLst>
          <pc:docMk/>
          <pc:sldMk cId="433795980" sldId="437"/>
        </pc:sldMkLst>
        <pc:spChg chg="mod">
          <ac:chgData name="Raina Burditt" userId="cba5cbf9-5b8d-466b-a5e6-ad3f6bf4fb8b" providerId="ADAL" clId="{0381D652-4415-A645-B48C-45AD97969B7C}" dt="2019-04-10T14:29:28.634" v="243" actId="114"/>
          <ac:spMkLst>
            <pc:docMk/>
            <pc:sldMk cId="433795980" sldId="437"/>
            <ac:spMk id="7" creationId="{B86C0B16-0724-714E-87D7-2B5D22778CDE}"/>
          </ac:spMkLst>
        </pc:spChg>
        <pc:picChg chg="add mod">
          <ac:chgData name="Raina Burditt" userId="cba5cbf9-5b8d-466b-a5e6-ad3f6bf4fb8b" providerId="ADAL" clId="{0381D652-4415-A645-B48C-45AD97969B7C}" dt="2019-04-10T14:54:58.070" v="550" actId="1076"/>
          <ac:picMkLst>
            <pc:docMk/>
            <pc:sldMk cId="433795980" sldId="437"/>
            <ac:picMk id="8" creationId="{E553DC73-12E8-3349-915A-40F1FD07A563}"/>
          </ac:picMkLst>
        </pc:picChg>
        <pc:picChg chg="del">
          <ac:chgData name="Raina Burditt" userId="cba5cbf9-5b8d-466b-a5e6-ad3f6bf4fb8b" providerId="ADAL" clId="{0381D652-4415-A645-B48C-45AD97969B7C}" dt="2019-04-10T14:54:52.785" v="548" actId="478"/>
          <ac:picMkLst>
            <pc:docMk/>
            <pc:sldMk cId="433795980" sldId="437"/>
            <ac:picMk id="13" creationId="{8B74183B-BB50-C748-949F-01221F66B7F8}"/>
          </ac:picMkLst>
        </pc:picChg>
      </pc:sldChg>
      <pc:sldChg chg="addSp delSp modSp">
        <pc:chgData name="Raina Burditt" userId="cba5cbf9-5b8d-466b-a5e6-ad3f6bf4fb8b" providerId="ADAL" clId="{0381D652-4415-A645-B48C-45AD97969B7C}" dt="2019-04-10T14:55:39.702" v="562" actId="1076"/>
        <pc:sldMkLst>
          <pc:docMk/>
          <pc:sldMk cId="246728771" sldId="438"/>
        </pc:sldMkLst>
        <pc:picChg chg="add mod">
          <ac:chgData name="Raina Burditt" userId="cba5cbf9-5b8d-466b-a5e6-ad3f6bf4fb8b" providerId="ADAL" clId="{0381D652-4415-A645-B48C-45AD97969B7C}" dt="2019-04-10T14:55:39.702" v="562" actId="1076"/>
          <ac:picMkLst>
            <pc:docMk/>
            <pc:sldMk cId="246728771" sldId="438"/>
            <ac:picMk id="8" creationId="{1D6AE660-2E44-EE47-90A2-16107CED60DB}"/>
          </ac:picMkLst>
        </pc:picChg>
        <pc:picChg chg="del">
          <ac:chgData name="Raina Burditt" userId="cba5cbf9-5b8d-466b-a5e6-ad3f6bf4fb8b" providerId="ADAL" clId="{0381D652-4415-A645-B48C-45AD97969B7C}" dt="2019-04-10T14:55:34.865" v="560" actId="478"/>
          <ac:picMkLst>
            <pc:docMk/>
            <pc:sldMk cId="246728771" sldId="438"/>
            <ac:picMk id="17" creationId="{F5D4360B-CAFB-564C-9CE0-F76592321754}"/>
          </ac:picMkLst>
        </pc:picChg>
      </pc:sldChg>
      <pc:sldChg chg="addSp delSp modSp">
        <pc:chgData name="Raina Burditt" userId="cba5cbf9-5b8d-466b-a5e6-ad3f6bf4fb8b" providerId="ADAL" clId="{0381D652-4415-A645-B48C-45AD97969B7C}" dt="2019-04-10T14:55:48.021" v="565" actId="1076"/>
        <pc:sldMkLst>
          <pc:docMk/>
          <pc:sldMk cId="3229343014" sldId="439"/>
        </pc:sldMkLst>
        <pc:picChg chg="add mod">
          <ac:chgData name="Raina Burditt" userId="cba5cbf9-5b8d-466b-a5e6-ad3f6bf4fb8b" providerId="ADAL" clId="{0381D652-4415-A645-B48C-45AD97969B7C}" dt="2019-04-10T14:55:48.021" v="565" actId="1076"/>
          <ac:picMkLst>
            <pc:docMk/>
            <pc:sldMk cId="3229343014" sldId="439"/>
            <ac:picMk id="7" creationId="{8554566E-84E6-1A42-ADEB-BB67B4304E69}"/>
          </ac:picMkLst>
        </pc:picChg>
        <pc:picChg chg="del">
          <ac:chgData name="Raina Burditt" userId="cba5cbf9-5b8d-466b-a5e6-ad3f6bf4fb8b" providerId="ADAL" clId="{0381D652-4415-A645-B48C-45AD97969B7C}" dt="2019-04-10T14:55:45.867" v="563" actId="478"/>
          <ac:picMkLst>
            <pc:docMk/>
            <pc:sldMk cId="3229343014" sldId="439"/>
            <ac:picMk id="17" creationId="{F5D4360B-CAFB-564C-9CE0-F76592321754}"/>
          </ac:picMkLst>
        </pc:picChg>
      </pc:sldChg>
      <pc:sldChg chg="addSp delSp modSp">
        <pc:chgData name="Raina Burditt" userId="cba5cbf9-5b8d-466b-a5e6-ad3f6bf4fb8b" providerId="ADAL" clId="{0381D652-4415-A645-B48C-45AD97969B7C}" dt="2019-04-10T14:55:53.709" v="568" actId="1076"/>
        <pc:sldMkLst>
          <pc:docMk/>
          <pc:sldMk cId="3724347355" sldId="440"/>
        </pc:sldMkLst>
        <pc:spChg chg="mod">
          <ac:chgData name="Raina Burditt" userId="cba5cbf9-5b8d-466b-a5e6-ad3f6bf4fb8b" providerId="ADAL" clId="{0381D652-4415-A645-B48C-45AD97969B7C}" dt="2019-04-10T14:35:38.595" v="362" actId="20577"/>
          <ac:spMkLst>
            <pc:docMk/>
            <pc:sldMk cId="3724347355" sldId="440"/>
            <ac:spMk id="9" creationId="{0F785051-7289-FE4F-9BF3-1B5456A80DDF}"/>
          </ac:spMkLst>
        </pc:spChg>
        <pc:spChg chg="mod">
          <ac:chgData name="Raina Burditt" userId="cba5cbf9-5b8d-466b-a5e6-ad3f6bf4fb8b" providerId="ADAL" clId="{0381D652-4415-A645-B48C-45AD97969B7C}" dt="2019-04-10T14:31:12.770" v="332" actId="14100"/>
          <ac:spMkLst>
            <pc:docMk/>
            <pc:sldMk cId="3724347355" sldId="440"/>
            <ac:spMk id="10" creationId="{78A3CEE8-AC9A-3C41-BBDD-0250A2956C87}"/>
          </ac:spMkLst>
        </pc:spChg>
        <pc:spChg chg="mod">
          <ac:chgData name="Raina Burditt" userId="cba5cbf9-5b8d-466b-a5e6-ad3f6bf4fb8b" providerId="ADAL" clId="{0381D652-4415-A645-B48C-45AD97969B7C}" dt="2019-04-10T14:37:04.418" v="441" actId="14100"/>
          <ac:spMkLst>
            <pc:docMk/>
            <pc:sldMk cId="3724347355" sldId="440"/>
            <ac:spMk id="14" creationId="{129A08C5-F20F-334F-A12F-C1BDB99703E8}"/>
          </ac:spMkLst>
        </pc:spChg>
        <pc:picChg chg="add mod">
          <ac:chgData name="Raina Burditt" userId="cba5cbf9-5b8d-466b-a5e6-ad3f6bf4fb8b" providerId="ADAL" clId="{0381D652-4415-A645-B48C-45AD97969B7C}" dt="2019-04-10T14:36:18.368" v="369" actId="14100"/>
          <ac:picMkLst>
            <pc:docMk/>
            <pc:sldMk cId="3724347355" sldId="440"/>
            <ac:picMk id="3" creationId="{87EB1FFF-C486-6044-92D2-99CBE68603FB}"/>
          </ac:picMkLst>
        </pc:picChg>
        <pc:picChg chg="del">
          <ac:chgData name="Raina Burditt" userId="cba5cbf9-5b8d-466b-a5e6-ad3f6bf4fb8b" providerId="ADAL" clId="{0381D652-4415-A645-B48C-45AD97969B7C}" dt="2019-04-10T14:55:50.603" v="566" actId="478"/>
          <ac:picMkLst>
            <pc:docMk/>
            <pc:sldMk cId="3724347355" sldId="440"/>
            <ac:picMk id="7" creationId="{28F53C94-7C47-BF41-817F-2C095175D371}"/>
          </ac:picMkLst>
        </pc:picChg>
        <pc:picChg chg="del">
          <ac:chgData name="Raina Burditt" userId="cba5cbf9-5b8d-466b-a5e6-ad3f6bf4fb8b" providerId="ADAL" clId="{0381D652-4415-A645-B48C-45AD97969B7C}" dt="2019-04-10T14:35:52.261" v="364" actId="478"/>
          <ac:picMkLst>
            <pc:docMk/>
            <pc:sldMk cId="3724347355" sldId="440"/>
            <ac:picMk id="8" creationId="{B1189D08-5879-1E4B-BB07-9FCB33693DA0}"/>
          </ac:picMkLst>
        </pc:picChg>
        <pc:picChg chg="del">
          <ac:chgData name="Raina Burditt" userId="cba5cbf9-5b8d-466b-a5e6-ad3f6bf4fb8b" providerId="ADAL" clId="{0381D652-4415-A645-B48C-45AD97969B7C}" dt="2019-04-10T14:30:26.091" v="249" actId="478"/>
          <ac:picMkLst>
            <pc:docMk/>
            <pc:sldMk cId="3724347355" sldId="440"/>
            <ac:picMk id="12" creationId="{BFC44923-6831-2A45-B352-ECFB021AE120}"/>
          </ac:picMkLst>
        </pc:picChg>
        <pc:picChg chg="add mod">
          <ac:chgData name="Raina Burditt" userId="cba5cbf9-5b8d-466b-a5e6-ad3f6bf4fb8b" providerId="ADAL" clId="{0381D652-4415-A645-B48C-45AD97969B7C}" dt="2019-04-10T14:55:53.709" v="568" actId="1076"/>
          <ac:picMkLst>
            <pc:docMk/>
            <pc:sldMk cId="3724347355" sldId="440"/>
            <ac:picMk id="15" creationId="{FDFB6BF0-45C2-1448-A780-D3606001C179}"/>
          </ac:picMkLst>
        </pc:picChg>
        <pc:cxnChg chg="mod">
          <ac:chgData name="Raina Burditt" userId="cba5cbf9-5b8d-466b-a5e6-ad3f6bf4fb8b" providerId="ADAL" clId="{0381D652-4415-A645-B48C-45AD97969B7C}" dt="2019-04-10T14:36:27.767" v="371" actId="1076"/>
          <ac:cxnSpMkLst>
            <pc:docMk/>
            <pc:sldMk cId="3724347355" sldId="440"/>
            <ac:cxnSpMk id="13" creationId="{55B2931F-A974-6647-AE5E-3D98899EAA7B}"/>
          </ac:cxnSpMkLst>
        </pc:cxnChg>
        <pc:cxnChg chg="mod">
          <ac:chgData name="Raina Burditt" userId="cba5cbf9-5b8d-466b-a5e6-ad3f6bf4fb8b" providerId="ADAL" clId="{0381D652-4415-A645-B48C-45AD97969B7C}" dt="2019-04-10T14:36:23.440" v="370" actId="14100"/>
          <ac:cxnSpMkLst>
            <pc:docMk/>
            <pc:sldMk cId="3724347355" sldId="440"/>
            <ac:cxnSpMk id="19" creationId="{86561086-8055-194B-9477-6BF982A9FE30}"/>
          </ac:cxnSpMkLst>
        </pc:cxnChg>
      </pc:sldChg>
      <pc:sldChg chg="addSp delSp modSp modAnim">
        <pc:chgData name="Raina Burditt" userId="cba5cbf9-5b8d-466b-a5e6-ad3f6bf4fb8b" providerId="ADAL" clId="{0381D652-4415-A645-B48C-45AD97969B7C}" dt="2019-04-10T14:55:59.366" v="571" actId="1076"/>
        <pc:sldMkLst>
          <pc:docMk/>
          <pc:sldMk cId="2632498129" sldId="441"/>
        </pc:sldMkLst>
        <pc:spChg chg="mod">
          <ac:chgData name="Raina Burditt" userId="cba5cbf9-5b8d-466b-a5e6-ad3f6bf4fb8b" providerId="ADAL" clId="{0381D652-4415-A645-B48C-45AD97969B7C}" dt="2019-04-10T14:40:48.107" v="504" actId="20577"/>
          <ac:spMkLst>
            <pc:docMk/>
            <pc:sldMk cId="2632498129" sldId="441"/>
            <ac:spMk id="9" creationId="{0F785051-7289-FE4F-9BF3-1B5456A80DDF}"/>
          </ac:spMkLst>
        </pc:spChg>
        <pc:spChg chg="del">
          <ac:chgData name="Raina Burditt" userId="cba5cbf9-5b8d-466b-a5e6-ad3f6bf4fb8b" providerId="ADAL" clId="{0381D652-4415-A645-B48C-45AD97969B7C}" dt="2019-04-10T14:37:56.426" v="443" actId="478"/>
          <ac:spMkLst>
            <pc:docMk/>
            <pc:sldMk cId="2632498129" sldId="441"/>
            <ac:spMk id="10" creationId="{78A3CEE8-AC9A-3C41-BBDD-0250A2956C87}"/>
          </ac:spMkLst>
        </pc:spChg>
        <pc:spChg chg="del">
          <ac:chgData name="Raina Burditt" userId="cba5cbf9-5b8d-466b-a5e6-ad3f6bf4fb8b" providerId="ADAL" clId="{0381D652-4415-A645-B48C-45AD97969B7C}" dt="2019-04-10T14:37:57.725" v="444" actId="478"/>
          <ac:spMkLst>
            <pc:docMk/>
            <pc:sldMk cId="2632498129" sldId="441"/>
            <ac:spMk id="14" creationId="{129A08C5-F20F-334F-A12F-C1BDB99703E8}"/>
          </ac:spMkLst>
        </pc:spChg>
        <pc:picChg chg="add mod">
          <ac:chgData name="Raina Burditt" userId="cba5cbf9-5b8d-466b-a5e6-ad3f6bf4fb8b" providerId="ADAL" clId="{0381D652-4415-A645-B48C-45AD97969B7C}" dt="2019-04-10T14:39:57.509" v="450" actId="1076"/>
          <ac:picMkLst>
            <pc:docMk/>
            <pc:sldMk cId="2632498129" sldId="441"/>
            <ac:picMk id="2" creationId="{AB73EB96-F03E-FC42-8F10-0183B2C91215}"/>
          </ac:picMkLst>
        </pc:picChg>
        <pc:picChg chg="del">
          <ac:chgData name="Raina Burditt" userId="cba5cbf9-5b8d-466b-a5e6-ad3f6bf4fb8b" providerId="ADAL" clId="{0381D652-4415-A645-B48C-45AD97969B7C}" dt="2019-04-10T14:55:56.469" v="569" actId="478"/>
          <ac:picMkLst>
            <pc:docMk/>
            <pc:sldMk cId="2632498129" sldId="441"/>
            <ac:picMk id="7" creationId="{28F53C94-7C47-BF41-817F-2C095175D371}"/>
          </ac:picMkLst>
        </pc:picChg>
        <pc:picChg chg="del">
          <ac:chgData name="Raina Burditt" userId="cba5cbf9-5b8d-466b-a5e6-ad3f6bf4fb8b" providerId="ADAL" clId="{0381D652-4415-A645-B48C-45AD97969B7C}" dt="2019-04-10T14:37:54.887" v="442" actId="478"/>
          <ac:picMkLst>
            <pc:docMk/>
            <pc:sldMk cId="2632498129" sldId="441"/>
            <ac:picMk id="8" creationId="{B1189D08-5879-1E4B-BB07-9FCB33693DA0}"/>
          </ac:picMkLst>
        </pc:picChg>
        <pc:picChg chg="add mod">
          <ac:chgData name="Raina Burditt" userId="cba5cbf9-5b8d-466b-a5e6-ad3f6bf4fb8b" providerId="ADAL" clId="{0381D652-4415-A645-B48C-45AD97969B7C}" dt="2019-04-10T14:55:59.366" v="571" actId="1076"/>
          <ac:picMkLst>
            <pc:docMk/>
            <pc:sldMk cId="2632498129" sldId="441"/>
            <ac:picMk id="11" creationId="{E0A3CDC8-454A-A444-AAE9-43FE54861C1A}"/>
          </ac:picMkLst>
        </pc:picChg>
        <pc:cxnChg chg="del">
          <ac:chgData name="Raina Burditt" userId="cba5cbf9-5b8d-466b-a5e6-ad3f6bf4fb8b" providerId="ADAL" clId="{0381D652-4415-A645-B48C-45AD97969B7C}" dt="2019-04-10T14:37:58.773" v="445" actId="478"/>
          <ac:cxnSpMkLst>
            <pc:docMk/>
            <pc:sldMk cId="2632498129" sldId="441"/>
            <ac:cxnSpMk id="13" creationId="{55B2931F-A974-6647-AE5E-3D98899EAA7B}"/>
          </ac:cxnSpMkLst>
        </pc:cxnChg>
        <pc:cxnChg chg="del">
          <ac:chgData name="Raina Burditt" userId="cba5cbf9-5b8d-466b-a5e6-ad3f6bf4fb8b" providerId="ADAL" clId="{0381D652-4415-A645-B48C-45AD97969B7C}" dt="2019-04-10T14:38:00.067" v="446" actId="478"/>
          <ac:cxnSpMkLst>
            <pc:docMk/>
            <pc:sldMk cId="2632498129" sldId="441"/>
            <ac:cxnSpMk id="19" creationId="{86561086-8055-194B-9477-6BF982A9FE30}"/>
          </ac:cxnSpMkLst>
        </pc:cxnChg>
      </pc:sldChg>
      <pc:sldChg chg="addSp delSp modSp">
        <pc:chgData name="Raina Burditt" userId="cba5cbf9-5b8d-466b-a5e6-ad3f6bf4fb8b" providerId="ADAL" clId="{0381D652-4415-A645-B48C-45AD97969B7C}" dt="2019-04-10T14:56:04.389" v="574" actId="1076"/>
        <pc:sldMkLst>
          <pc:docMk/>
          <pc:sldMk cId="891062880" sldId="442"/>
        </pc:sldMkLst>
        <pc:spChg chg="mod">
          <ac:chgData name="Raina Burditt" userId="cba5cbf9-5b8d-466b-a5e6-ad3f6bf4fb8b" providerId="ADAL" clId="{0381D652-4415-A645-B48C-45AD97969B7C}" dt="2019-04-10T14:44:40.880" v="514" actId="20577"/>
          <ac:spMkLst>
            <pc:docMk/>
            <pc:sldMk cId="891062880" sldId="442"/>
            <ac:spMk id="5" creationId="{E0EA4C2D-307F-4E4C-85B5-435B6B21F2B2}"/>
          </ac:spMkLst>
        </pc:spChg>
        <pc:picChg chg="del">
          <ac:chgData name="Raina Burditt" userId="cba5cbf9-5b8d-466b-a5e6-ad3f6bf4fb8b" providerId="ADAL" clId="{0381D652-4415-A645-B48C-45AD97969B7C}" dt="2019-04-10T14:56:02.060" v="572" actId="478"/>
          <ac:picMkLst>
            <pc:docMk/>
            <pc:sldMk cId="891062880" sldId="442"/>
            <ac:picMk id="7" creationId="{28F53C94-7C47-BF41-817F-2C095175D371}"/>
          </ac:picMkLst>
        </pc:picChg>
        <pc:picChg chg="add mod">
          <ac:chgData name="Raina Burditt" userId="cba5cbf9-5b8d-466b-a5e6-ad3f6bf4fb8b" providerId="ADAL" clId="{0381D652-4415-A645-B48C-45AD97969B7C}" dt="2019-04-10T14:56:04.389" v="574" actId="1076"/>
          <ac:picMkLst>
            <pc:docMk/>
            <pc:sldMk cId="891062880" sldId="442"/>
            <ac:picMk id="8" creationId="{5F2F8B32-B0B7-2A49-A09E-834A6B2CCA98}"/>
          </ac:picMkLst>
        </pc:picChg>
      </pc:sldChg>
      <pc:sldChg chg="modSp add setBg">
        <pc:chgData name="Raina Burditt" userId="cba5cbf9-5b8d-466b-a5e6-ad3f6bf4fb8b" providerId="ADAL" clId="{0381D652-4415-A645-B48C-45AD97969B7C}" dt="2019-04-10T14:07:02.390" v="116" actId="1076"/>
        <pc:sldMkLst>
          <pc:docMk/>
          <pc:sldMk cId="354796084" sldId="443"/>
        </pc:sldMkLst>
        <pc:spChg chg="mod">
          <ac:chgData name="Raina Burditt" userId="cba5cbf9-5b8d-466b-a5e6-ad3f6bf4fb8b" providerId="ADAL" clId="{0381D652-4415-A645-B48C-45AD97969B7C}" dt="2019-04-10T14:05:36.186" v="98" actId="27636"/>
          <ac:spMkLst>
            <pc:docMk/>
            <pc:sldMk cId="354796084" sldId="443"/>
            <ac:spMk id="2" creationId="{00000000-0000-0000-0000-000000000000}"/>
          </ac:spMkLst>
        </pc:spChg>
        <pc:spChg chg="mod">
          <ac:chgData name="Raina Burditt" userId="cba5cbf9-5b8d-466b-a5e6-ad3f6bf4fb8b" providerId="ADAL" clId="{0381D652-4415-A645-B48C-45AD97969B7C}" dt="2019-04-10T14:06:51.925" v="114" actId="1076"/>
          <ac:spMkLst>
            <pc:docMk/>
            <pc:sldMk cId="354796084" sldId="443"/>
            <ac:spMk id="5" creationId="{00000000-0000-0000-0000-000000000000}"/>
          </ac:spMkLst>
        </pc:spChg>
        <pc:spChg chg="mod">
          <ac:chgData name="Raina Burditt" userId="cba5cbf9-5b8d-466b-a5e6-ad3f6bf4fb8b" providerId="ADAL" clId="{0381D652-4415-A645-B48C-45AD97969B7C}" dt="2019-04-10T14:07:02.390" v="116" actId="1076"/>
          <ac:spMkLst>
            <pc:docMk/>
            <pc:sldMk cId="354796084" sldId="443"/>
            <ac:spMk id="10" creationId="{071E0F27-00A4-9840-BB99-7938FB01BD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7DA43F-54C4-B545-ADD7-11F6F3AD60FF}" type="datetimeFigureOut">
              <a:rPr lang="en-US" smtClean="0"/>
              <a:t>5/15/19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8D5DFC-5908-D943-97C7-813DBAED84F7}" type="slidenum">
              <a:rPr lang="en-US" smtClean="0"/>
              <a:t>‹#›</a:t>
            </a:fld>
            <a:endParaRPr lang="en-US"/>
          </a:p>
        </p:txBody>
      </p:sp>
    </p:spTree>
    <p:extLst>
      <p:ext uri="{BB962C8B-B14F-4D97-AF65-F5344CB8AC3E}">
        <p14:creationId xmlns:p14="http://schemas.microsoft.com/office/powerpoint/2010/main" val="214958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5</a:t>
            </a:fld>
            <a:endParaRPr lang="en-GB"/>
          </a:p>
        </p:txBody>
      </p:sp>
    </p:spTree>
    <p:extLst>
      <p:ext uri="{BB962C8B-B14F-4D97-AF65-F5344CB8AC3E}">
        <p14:creationId xmlns:p14="http://schemas.microsoft.com/office/powerpoint/2010/main" val="106053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22</a:t>
            </a:fld>
            <a:endParaRPr lang="en-GB"/>
          </a:p>
        </p:txBody>
      </p:sp>
    </p:spTree>
    <p:extLst>
      <p:ext uri="{BB962C8B-B14F-4D97-AF65-F5344CB8AC3E}">
        <p14:creationId xmlns:p14="http://schemas.microsoft.com/office/powerpoint/2010/main" val="3332375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C49831-9025-CC40-974E-4753F928CAFC}" type="datetimeFigureOut">
              <a:rPr lang="en-US" smtClean="0"/>
              <a:t>5/15/19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2112312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C49831-9025-CC40-974E-4753F928CAFC}" type="datetimeFigureOut">
              <a:rPr lang="en-US" smtClean="0"/>
              <a:t>5/15/19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2481991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C49831-9025-CC40-974E-4753F928CAFC}" type="datetimeFigureOut">
              <a:rPr lang="en-US" smtClean="0"/>
              <a:t>5/15/19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2228112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C49831-9025-CC40-974E-4753F928CAFC}" type="datetimeFigureOut">
              <a:rPr lang="en-US" smtClean="0"/>
              <a:t>5/15/19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246745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C49831-9025-CC40-974E-4753F928CAFC}" type="datetimeFigureOut">
              <a:rPr lang="en-US" smtClean="0"/>
              <a:t>5/15/19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1769367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C49831-9025-CC40-974E-4753F928CAFC}" type="datetimeFigureOut">
              <a:rPr lang="en-US" smtClean="0"/>
              <a:t>5/15/19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227123387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C49831-9025-CC40-974E-4753F928CAFC}" type="datetimeFigureOut">
              <a:rPr lang="en-US" smtClean="0"/>
              <a:t>5/15/19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2834485281"/>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C49831-9025-CC40-974E-4753F928CAFC}" type="datetimeFigureOut">
              <a:rPr lang="en-US" smtClean="0"/>
              <a:t>5/15/19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1389923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49831-9025-CC40-974E-4753F928CAFC}" type="datetimeFigureOut">
              <a:rPr lang="en-US" smtClean="0"/>
              <a:t>5/15/19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3657410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C49831-9025-CC40-974E-4753F928CAFC}" type="datetimeFigureOut">
              <a:rPr lang="en-US" smtClean="0"/>
              <a:t>5/15/19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287231066"/>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C49831-9025-CC40-974E-4753F928CAFC}" type="datetimeFigureOut">
              <a:rPr lang="en-US" smtClean="0"/>
              <a:t>5/15/19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94426-28CE-B24D-B1F5-24455787BE32}" type="slidenum">
              <a:rPr lang="en-US" smtClean="0"/>
              <a:t>‹#›</a:t>
            </a:fld>
            <a:endParaRPr lang="en-US"/>
          </a:p>
        </p:txBody>
      </p:sp>
    </p:spTree>
    <p:extLst>
      <p:ext uri="{BB962C8B-B14F-4D97-AF65-F5344CB8AC3E}">
        <p14:creationId xmlns:p14="http://schemas.microsoft.com/office/powerpoint/2010/main" val="2845586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ED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49831-9025-CC40-974E-4753F928CAFC}" type="datetimeFigureOut">
              <a:rPr lang="en-US" smtClean="0"/>
              <a:t>5/15/19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94426-28CE-B24D-B1F5-24455787BE32}" type="slidenum">
              <a:rPr lang="en-US" smtClean="0"/>
              <a:t>‹#›</a:t>
            </a:fld>
            <a:endParaRPr lang="en-US"/>
          </a:p>
        </p:txBody>
      </p:sp>
    </p:spTree>
    <p:extLst>
      <p:ext uri="{BB962C8B-B14F-4D97-AF65-F5344CB8AC3E}">
        <p14:creationId xmlns:p14="http://schemas.microsoft.com/office/powerpoint/2010/main" val="63197279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21.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teacherspayteachers.com/Product/Computer-Coding-in-Scratch-10-Lessons-BUNDLE-3870547"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hyperlink" Target="https://www.teacherspayteachers.com/Product/Computer-Coding-in-Scratch-30-Lesson-5-Music-3871314" TargetMode="External"/><Relationship Id="rId13" Type="http://schemas.openxmlformats.org/officeDocument/2006/relationships/image" Target="../media/image39.jpg"/><Relationship Id="rId18" Type="http://schemas.openxmlformats.org/officeDocument/2006/relationships/hyperlink" Target="https://www.teacherspayteachers.com/Product/Computer-Coding-in-Scratch-30-Lesson-10-Lists-3872890" TargetMode="External"/><Relationship Id="rId3" Type="http://schemas.openxmlformats.org/officeDocument/2006/relationships/image" Target="../media/image34.jpg"/><Relationship Id="rId21" Type="http://schemas.openxmlformats.org/officeDocument/2006/relationships/image" Target="../media/image43.jpg"/><Relationship Id="rId7" Type="http://schemas.openxmlformats.org/officeDocument/2006/relationships/image" Target="../media/image36.jpg"/><Relationship Id="rId12" Type="http://schemas.openxmlformats.org/officeDocument/2006/relationships/hyperlink" Target="https://www.teacherspayteachers.com/Product/Computer-Coding-in-Scratch-30-Lesson-7-Conditionals-3872811" TargetMode="External"/><Relationship Id="rId17" Type="http://schemas.openxmlformats.org/officeDocument/2006/relationships/image" Target="../media/image41.jpg"/><Relationship Id="rId25" Type="http://schemas.openxmlformats.org/officeDocument/2006/relationships/image" Target="../media/image45.jpg"/><Relationship Id="rId2" Type="http://schemas.openxmlformats.org/officeDocument/2006/relationships/hyperlink" Target="https://www.teacherspayteachers.com/Product/Computer-Coding-in-Scratch-30-Lesson-2-Sprites-3870911" TargetMode="External"/><Relationship Id="rId16" Type="http://schemas.openxmlformats.org/officeDocument/2006/relationships/hyperlink" Target="https://www.teacherspayteachers.com/Product/Computer-Coding-in-Scratch-Lesson-9-Variables-3872864" TargetMode="External"/><Relationship Id="rId20" Type="http://schemas.openxmlformats.org/officeDocument/2006/relationships/hyperlink" Target="https://www.teacherspayteachers.com/Product/Scratch-Coding-Lesson-1-Getting-Started-3870865"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Computer-Coding-in-Scratch-30-Lesson-4-Storytelling-3871299" TargetMode="External"/><Relationship Id="rId11" Type="http://schemas.openxmlformats.org/officeDocument/2006/relationships/image" Target="../media/image38.jpg"/><Relationship Id="rId24" Type="http://schemas.openxmlformats.org/officeDocument/2006/relationships/hyperlink" Target="https://www.teacherspayteachers.com/Product/Computer-Coding-in-Scratch-30-Lesson-11-Moving-Backgrounds-4571535" TargetMode="External"/><Relationship Id="rId5" Type="http://schemas.openxmlformats.org/officeDocument/2006/relationships/image" Target="../media/image35.jpg"/><Relationship Id="rId15" Type="http://schemas.openxmlformats.org/officeDocument/2006/relationships/image" Target="../media/image40.jpg"/><Relationship Id="rId23" Type="http://schemas.openxmlformats.org/officeDocument/2006/relationships/image" Target="../media/image44.jpg"/><Relationship Id="rId10" Type="http://schemas.openxmlformats.org/officeDocument/2006/relationships/hyperlink" Target="https://www.teacherspayteachers.com/Product/Computer-Coding-in-Scratch-30-Lesson-6-Drawing-3872795" TargetMode="External"/><Relationship Id="rId19" Type="http://schemas.openxmlformats.org/officeDocument/2006/relationships/image" Target="../media/image42.jpg"/><Relationship Id="rId4" Type="http://schemas.openxmlformats.org/officeDocument/2006/relationships/hyperlink" Target="https://www.teacherspayteachers.com/Product/Computer-Coding-in-Scratch-30-Lessons-3-Communicating-3871277" TargetMode="External"/><Relationship Id="rId9" Type="http://schemas.openxmlformats.org/officeDocument/2006/relationships/image" Target="../media/image37.jpg"/><Relationship Id="rId14" Type="http://schemas.openxmlformats.org/officeDocument/2006/relationships/hyperlink" Target="https://www.teacherspayteachers.com/Product/Computer-Coding-in-Scratch-30-Lesson-8-Cloning-3872850" TargetMode="External"/><Relationship Id="rId22" Type="http://schemas.openxmlformats.org/officeDocument/2006/relationships/hyperlink" Target="https://www.teacherspayteachers.com/Product/Computer-Coding-in-Scratch-30-Lesson-12-Video-Sensing-4573167"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teacherspayteachers.com/Product/How-to-Create-Videos-in-iMovie-Lesson-w-Project-4416512" TargetMode="External"/><Relationship Id="rId13" Type="http://schemas.openxmlformats.org/officeDocument/2006/relationships/image" Target="../media/image51.jpg"/><Relationship Id="rId18" Type="http://schemas.openxmlformats.org/officeDocument/2006/relationships/hyperlink" Target="https://www.teacherspayteachers.com/Product/Adobe-Premiere-Pro-CC-Lesson-and-Project-4405487" TargetMode="External"/><Relationship Id="rId3" Type="http://schemas.openxmlformats.org/officeDocument/2006/relationships/image" Target="../media/image46.jpg"/><Relationship Id="rId21" Type="http://schemas.openxmlformats.org/officeDocument/2006/relationships/image" Target="../media/image55.jpg"/><Relationship Id="rId7" Type="http://schemas.openxmlformats.org/officeDocument/2006/relationships/image" Target="../media/image48.jpg"/><Relationship Id="rId12" Type="http://schemas.openxmlformats.org/officeDocument/2006/relationships/hyperlink" Target="https://www.teacherspayteachers.com/Product/Adobe-InDesign-CC-Project-BUNDLE-4404586" TargetMode="External"/><Relationship Id="rId17" Type="http://schemas.openxmlformats.org/officeDocument/2006/relationships/image" Target="../media/image53.jpg"/><Relationship Id="rId2" Type="http://schemas.openxmlformats.org/officeDocument/2006/relationships/hyperlink" Target="https://www.teacherspayteachers.com/Product/Adobe-Illustrator-CC-BUNDLE-4386811" TargetMode="External"/><Relationship Id="rId16" Type="http://schemas.openxmlformats.org/officeDocument/2006/relationships/hyperlink" Target="https://www.teacherspayteachers.com/Product/Adobe-After-Effects-CC-Video-Editing-Tricks-4516913" TargetMode="External"/><Relationship Id="rId20" Type="http://schemas.openxmlformats.org/officeDocument/2006/relationships/hyperlink" Target="https://www.teacherspayteachers.com/Product/Computer-Applications-Microsoft-Word-BUNDLE-4378097"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Elements-and-Principles-of-Design-BUNDLE-4368100" TargetMode="External"/><Relationship Id="rId11" Type="http://schemas.openxmlformats.org/officeDocument/2006/relationships/image" Target="../media/image50.jpg"/><Relationship Id="rId5" Type="http://schemas.openxmlformats.org/officeDocument/2006/relationships/image" Target="../media/image47.jpg"/><Relationship Id="rId15" Type="http://schemas.openxmlformats.org/officeDocument/2006/relationships/image" Target="../media/image52.jpg"/><Relationship Id="rId10" Type="http://schemas.openxmlformats.org/officeDocument/2006/relationships/hyperlink" Target="https://www.teacherspayteachers.com/Product/Computer-Applications-Creating-a-PowerPoint-Lesson-w-Assessment-4408812" TargetMode="External"/><Relationship Id="rId19" Type="http://schemas.openxmlformats.org/officeDocument/2006/relationships/image" Target="../media/image54.jpg"/><Relationship Id="rId4" Type="http://schemas.openxmlformats.org/officeDocument/2006/relationships/hyperlink" Target="https://www.teacherspayteachers.com/product/adobe-photoshop-cc-10-lessons-bundle-4377558" TargetMode="External"/><Relationship Id="rId9" Type="http://schemas.openxmlformats.org/officeDocument/2006/relationships/image" Target="../media/image49.jpg"/><Relationship Id="rId14" Type="http://schemas.openxmlformats.org/officeDocument/2006/relationships/hyperlink" Target="https://www.teacherspayteachers.com/Product/Microsoft-Excel-Formulas-Conditional-Formatting-BUNDLE-4413988"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teacherspayteachers.com/Product/Group-Project-Rubric-w-Self-Evaluation-and-Group-Evaluation-222623" TargetMode="External"/><Relationship Id="rId13" Type="http://schemas.openxmlformats.org/officeDocument/2006/relationships/image" Target="../media/image61.jpg"/><Relationship Id="rId18" Type="http://schemas.openxmlformats.org/officeDocument/2006/relationships/hyperlink" Target="https://www.teacherspayteachers.com/Product/Plot-Outline-w-Comic-Project-4476355" TargetMode="External"/><Relationship Id="rId3" Type="http://schemas.openxmlformats.org/officeDocument/2006/relationships/image" Target="../media/image56.tiff"/><Relationship Id="rId7" Type="http://schemas.openxmlformats.org/officeDocument/2006/relationships/image" Target="../media/image58.tiff"/><Relationship Id="rId12" Type="http://schemas.openxmlformats.org/officeDocument/2006/relationships/hyperlink" Target="https://www.teacherspayteachers.com/Product/Literary-Elements-BUNDLE-Character-Irony-Fig-Language-Plot-MUCH-More-4414129" TargetMode="External"/><Relationship Id="rId17" Type="http://schemas.openxmlformats.org/officeDocument/2006/relationships/image" Target="../media/image63.jpg"/><Relationship Id="rId2" Type="http://schemas.openxmlformats.org/officeDocument/2006/relationships/hyperlink" Target="https://www.teacherspayteachers.com/Product/Comparison-Essay-Novel-vs-Film-172999" TargetMode="External"/><Relationship Id="rId16" Type="http://schemas.openxmlformats.org/officeDocument/2006/relationships/hyperlink" Target="https://www.teacherspayteachers.com/Product/Book-Talk-Guidelines-Rubric-4475405" TargetMode="External"/><Relationship Id="rId1" Type="http://schemas.openxmlformats.org/officeDocument/2006/relationships/slideLayout" Target="../slideLayouts/slideLayout7.xml"/><Relationship Id="rId6" Type="http://schemas.openxmlformats.org/officeDocument/2006/relationships/hyperlink" Target="https://www.teacherspayteachers.com/Store/Miss-Bs-Shop" TargetMode="External"/><Relationship Id="rId11" Type="http://schemas.openxmlformats.org/officeDocument/2006/relationships/image" Target="../media/image60.jpg"/><Relationship Id="rId5" Type="http://schemas.openxmlformats.org/officeDocument/2006/relationships/image" Target="../media/image57.jpeg"/><Relationship Id="rId15" Type="http://schemas.openxmlformats.org/officeDocument/2006/relationships/image" Target="../media/image62.jpg"/><Relationship Id="rId10" Type="http://schemas.openxmlformats.org/officeDocument/2006/relationships/hyperlink" Target="https://www.teacherspayteachers.com/Product/Essay-Corrections-Student-Worksheet-4475613" TargetMode="External"/><Relationship Id="rId19" Type="http://schemas.openxmlformats.org/officeDocument/2006/relationships/image" Target="../media/image64.jpg"/><Relationship Id="rId4" Type="http://schemas.openxmlformats.org/officeDocument/2006/relationships/hyperlink" Target="https://www.teacherspayteachers.com/Product/Character-Analysis-Essay-Indirect-Characterization-263421" TargetMode="External"/><Relationship Id="rId9" Type="http://schemas.openxmlformats.org/officeDocument/2006/relationships/image" Target="../media/image59.jpg"/><Relationship Id="rId14" Type="http://schemas.openxmlformats.org/officeDocument/2006/relationships/hyperlink" Target="https://www.teacherspayteachers.com/Product/Grammar-Lessons-w-Assessments-BUNDLE-4474351"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teacherspayteachers.com/Product/A-Midsummer-Nights-Dream-Complete-Unit-BUNDLE-694708" TargetMode="External"/><Relationship Id="rId13" Type="http://schemas.openxmlformats.org/officeDocument/2006/relationships/image" Target="../media/image69.png"/><Relationship Id="rId18" Type="http://schemas.openxmlformats.org/officeDocument/2006/relationships/hyperlink" Target="https://www.teacherspayteachers.com/Product/To-Kill-a-Mockingbird-Bundle-3393564" TargetMode="External"/><Relationship Id="rId3" Type="http://schemas.openxmlformats.org/officeDocument/2006/relationships/image" Target="../media/image58.tiff"/><Relationship Id="rId21" Type="http://schemas.openxmlformats.org/officeDocument/2006/relationships/image" Target="../media/image73.jpg"/><Relationship Id="rId7" Type="http://schemas.openxmlformats.org/officeDocument/2006/relationships/image" Target="../media/image66.jpg"/><Relationship Id="rId12" Type="http://schemas.openxmlformats.org/officeDocument/2006/relationships/hyperlink" Target="https://www.teacherspayteachers.com/Product/The-Shakespeare-Stealer-by-Gary-Blackwood-Reading-Comprehension-Quizzes-263402" TargetMode="External"/><Relationship Id="rId17" Type="http://schemas.openxmlformats.org/officeDocument/2006/relationships/image" Target="../media/image71.png"/><Relationship Id="rId2" Type="http://schemas.openxmlformats.org/officeDocument/2006/relationships/hyperlink" Target="https://www.teacherspayteachers.com/Store/Miss-Bs-Shop" TargetMode="External"/><Relationship Id="rId16" Type="http://schemas.openxmlformats.org/officeDocument/2006/relationships/hyperlink" Target="https://www.teacherspayteachers.com/Product/King-of-Shadows-by-Susan-Cooper-Reading-Comprehension-Quizzes-262775" TargetMode="External"/><Relationship Id="rId20" Type="http://schemas.openxmlformats.org/officeDocument/2006/relationships/hyperlink" Target="https://www.teacherspayteachers.com/Product/Divergent-by-Veronica-Roth-Reading-Comprehension-Questions-255736"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Tangerine-by-Edward-Bloor-Reading-Comprehension-Questions-PowerPoint-BUNDLE-4413046" TargetMode="External"/><Relationship Id="rId11" Type="http://schemas.openxmlformats.org/officeDocument/2006/relationships/image" Target="../media/image68.png"/><Relationship Id="rId5" Type="http://schemas.openxmlformats.org/officeDocument/2006/relationships/image" Target="../media/image65.jpg"/><Relationship Id="rId15" Type="http://schemas.openxmlformats.org/officeDocument/2006/relationships/image" Target="../media/image70.png"/><Relationship Id="rId23" Type="http://schemas.openxmlformats.org/officeDocument/2006/relationships/image" Target="../media/image74.jpg"/><Relationship Id="rId10" Type="http://schemas.openxmlformats.org/officeDocument/2006/relationships/hyperlink" Target="https://www.teacherspayteachers.com/Product/Crash-by-Jerry-Spinelli-Reading-Comprehension-Quiz-292595" TargetMode="External"/><Relationship Id="rId19" Type="http://schemas.openxmlformats.org/officeDocument/2006/relationships/image" Target="../media/image72.jpg"/><Relationship Id="rId4" Type="http://schemas.openxmlformats.org/officeDocument/2006/relationships/hyperlink" Target="https://www.teacherspayteachers.com/Product/The-Prince-and-the-Pauper-by-Mark-Twain-Teaching-Unit-BUNDLE-324596" TargetMode="External"/><Relationship Id="rId9" Type="http://schemas.openxmlformats.org/officeDocument/2006/relationships/image" Target="../media/image67.jpg"/><Relationship Id="rId14" Type="http://schemas.openxmlformats.org/officeDocument/2006/relationships/hyperlink" Target="https://www.teacherspayteachers.com/Product/O-Henry-Short-Story-Quizzes-324636" TargetMode="External"/><Relationship Id="rId22" Type="http://schemas.openxmlformats.org/officeDocument/2006/relationships/hyperlink" Target="https://www.teacherspayteachers.com/Product/Uglies-by-Scott-Westerfeld-Reading-Comprehension-Questions-PowerPoint-BUNDLE-339363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teacherspayteachers.com/Store/Miss-Bs-Shop"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teacherspayteachers.com/My-Purchas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84A4DA4-D9EB-E245-A2B5-D9E016590D4F}"/>
              </a:ext>
            </a:extLst>
          </p:cNvPr>
          <p:cNvSpPr>
            <a:spLocks noGrp="1"/>
          </p:cNvSpPr>
          <p:nvPr>
            <p:ph type="subTitle" idx="1"/>
          </p:nvPr>
        </p:nvSpPr>
        <p:spPr>
          <a:xfrm>
            <a:off x="2281079" y="3429000"/>
            <a:ext cx="4578895" cy="1321676"/>
          </a:xfrm>
        </p:spPr>
        <p:txBody>
          <a:bodyPr>
            <a:normAutofit/>
          </a:bodyPr>
          <a:lstStyle/>
          <a:p>
            <a:r>
              <a:rPr lang="en-US" sz="6600" b="1" dirty="0">
                <a:solidFill>
                  <a:srgbClr val="00B0F0"/>
                </a:solidFill>
              </a:rPr>
              <a:t>Conditionals</a:t>
            </a:r>
          </a:p>
        </p:txBody>
      </p:sp>
      <p:sp>
        <p:nvSpPr>
          <p:cNvPr id="2" name="Title 1">
            <a:extLst>
              <a:ext uri="{FF2B5EF4-FFF2-40B4-BE49-F238E27FC236}">
                <a16:creationId xmlns:a16="http://schemas.microsoft.com/office/drawing/2014/main" id="{4AD781F3-4D68-394A-83DD-01D7A35A7B89}"/>
              </a:ext>
            </a:extLst>
          </p:cNvPr>
          <p:cNvSpPr>
            <a:spLocks noGrp="1"/>
          </p:cNvSpPr>
          <p:nvPr>
            <p:ph type="ctrTitle"/>
          </p:nvPr>
        </p:nvSpPr>
        <p:spPr>
          <a:xfrm>
            <a:off x="2281079" y="1110870"/>
            <a:ext cx="4578895" cy="2318130"/>
          </a:xfrm>
        </p:spPr>
        <p:txBody>
          <a:bodyPr>
            <a:normAutofit/>
          </a:bodyPr>
          <a:lstStyle/>
          <a:p>
            <a:r>
              <a:rPr lang="en-US" sz="5400" b="1" dirty="0">
                <a:solidFill>
                  <a:schemeClr val="accent6"/>
                </a:solidFill>
                <a:latin typeface="+mn-lt"/>
              </a:rPr>
              <a:t>Lesson Seven</a:t>
            </a:r>
          </a:p>
        </p:txBody>
      </p:sp>
    </p:spTree>
    <p:extLst>
      <p:ext uri="{BB962C8B-B14F-4D97-AF65-F5344CB8AC3E}">
        <p14:creationId xmlns:p14="http://schemas.microsoft.com/office/powerpoint/2010/main" val="1785982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F72577-5F32-0342-A3D5-282482129644}"/>
              </a:ext>
            </a:extLst>
          </p:cNvPr>
          <p:cNvPicPr>
            <a:picLocks noChangeAspect="1"/>
          </p:cNvPicPr>
          <p:nvPr/>
        </p:nvPicPr>
        <p:blipFill>
          <a:blip r:embed="rId2"/>
          <a:stretch>
            <a:fillRect/>
          </a:stretch>
        </p:blipFill>
        <p:spPr>
          <a:xfrm>
            <a:off x="2303392" y="1675883"/>
            <a:ext cx="6604000" cy="1968500"/>
          </a:xfrm>
          <a:prstGeom prst="rect">
            <a:avLst/>
          </a:prstGeom>
          <a:ln>
            <a:solidFill>
              <a:srgbClr val="00B0F0"/>
            </a:solidFill>
          </a:ln>
        </p:spPr>
      </p:pic>
      <p:cxnSp>
        <p:nvCxnSpPr>
          <p:cNvPr id="16" name="Straight Arrow Connector 15"/>
          <p:cNvCxnSpPr>
            <a:cxnSpLocks/>
          </p:cNvCxnSpPr>
          <p:nvPr/>
        </p:nvCxnSpPr>
        <p:spPr>
          <a:xfrm>
            <a:off x="4653996" y="2089200"/>
            <a:ext cx="2126974" cy="9317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86C0B16-0724-714E-87D7-2B5D22778CDE}"/>
              </a:ext>
            </a:extLst>
          </p:cNvPr>
          <p:cNvSpPr txBox="1"/>
          <p:nvPr/>
        </p:nvSpPr>
        <p:spPr>
          <a:xfrm>
            <a:off x="248478" y="401567"/>
            <a:ext cx="8647044"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b="1" dirty="0"/>
              <a:t>Drag          join apple banana </a:t>
            </a:r>
            <a:r>
              <a:rPr lang="en-US" sz="3200" dirty="0"/>
              <a:t>code </a:t>
            </a:r>
          </a:p>
          <a:p>
            <a:pPr algn="ctr"/>
            <a:r>
              <a:rPr lang="en-US" sz="3200" dirty="0"/>
              <a:t>right on top of </a:t>
            </a:r>
            <a:r>
              <a:rPr lang="en-US" sz="3200" b="1" dirty="0">
                <a:solidFill>
                  <a:srgbClr val="4FD4FF"/>
                </a:solidFill>
              </a:rPr>
              <a:t>answer</a:t>
            </a:r>
          </a:p>
        </p:txBody>
      </p:sp>
      <p:grpSp>
        <p:nvGrpSpPr>
          <p:cNvPr id="8" name="Group 7">
            <a:extLst>
              <a:ext uri="{FF2B5EF4-FFF2-40B4-BE49-F238E27FC236}">
                <a16:creationId xmlns:a16="http://schemas.microsoft.com/office/drawing/2014/main" id="{4E0F9728-06C1-8F4B-AF2E-F502C64D0CB3}"/>
              </a:ext>
            </a:extLst>
          </p:cNvPr>
          <p:cNvGrpSpPr/>
          <p:nvPr/>
        </p:nvGrpSpPr>
        <p:grpSpPr>
          <a:xfrm>
            <a:off x="1715989" y="4099312"/>
            <a:ext cx="6727301" cy="1892300"/>
            <a:chOff x="1715989" y="4099312"/>
            <a:chExt cx="6727301" cy="1892300"/>
          </a:xfrm>
        </p:grpSpPr>
        <p:pic>
          <p:nvPicPr>
            <p:cNvPr id="5" name="Picture 4">
              <a:extLst>
                <a:ext uri="{FF2B5EF4-FFF2-40B4-BE49-F238E27FC236}">
                  <a16:creationId xmlns:a16="http://schemas.microsoft.com/office/drawing/2014/main" id="{E7F61A32-D1F1-5A4B-8BB9-968B0EA2E3F0}"/>
                </a:ext>
              </a:extLst>
            </p:cNvPr>
            <p:cNvPicPr>
              <a:picLocks noChangeAspect="1"/>
            </p:cNvPicPr>
            <p:nvPr/>
          </p:nvPicPr>
          <p:blipFill>
            <a:blip r:embed="rId3"/>
            <a:stretch>
              <a:fillRect/>
            </a:stretch>
          </p:blipFill>
          <p:spPr>
            <a:xfrm>
              <a:off x="4684090" y="4099312"/>
              <a:ext cx="3759200" cy="1892300"/>
            </a:xfrm>
            <a:prstGeom prst="rect">
              <a:avLst/>
            </a:prstGeom>
            <a:ln>
              <a:solidFill>
                <a:srgbClr val="00B0F0"/>
              </a:solidFill>
            </a:ln>
          </p:spPr>
        </p:pic>
        <p:cxnSp>
          <p:nvCxnSpPr>
            <p:cNvPr id="12" name="Straight Arrow Connector 11">
              <a:extLst>
                <a:ext uri="{FF2B5EF4-FFF2-40B4-BE49-F238E27FC236}">
                  <a16:creationId xmlns:a16="http://schemas.microsoft.com/office/drawing/2014/main" id="{D2B83868-CEE3-A946-8917-2A71E1BC65B0}"/>
                </a:ext>
              </a:extLst>
            </p:cNvPr>
            <p:cNvCxnSpPr>
              <a:cxnSpLocks/>
            </p:cNvCxnSpPr>
            <p:nvPr/>
          </p:nvCxnSpPr>
          <p:spPr>
            <a:xfrm>
              <a:off x="3762788" y="5157954"/>
              <a:ext cx="1842604" cy="6060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D5C66CF-39D7-504A-A7B4-B489653E1B10}"/>
                </a:ext>
              </a:extLst>
            </p:cNvPr>
            <p:cNvSpPr txBox="1"/>
            <p:nvPr/>
          </p:nvSpPr>
          <p:spPr>
            <a:xfrm>
              <a:off x="1715989" y="4962785"/>
              <a:ext cx="285601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It will replace it and </a:t>
              </a:r>
              <a:r>
                <a:rPr lang="en-US" sz="2400" b="1" dirty="0">
                  <a:solidFill>
                    <a:srgbClr val="4FD4FF"/>
                  </a:solidFill>
                </a:rPr>
                <a:t>answer</a:t>
              </a:r>
              <a:r>
                <a:rPr lang="en-US" sz="2400" dirty="0"/>
                <a:t> will pop out</a:t>
              </a:r>
            </a:p>
          </p:txBody>
        </p:sp>
      </p:grpSp>
      <p:pic>
        <p:nvPicPr>
          <p:cNvPr id="10" name="Picture 9">
            <a:extLst>
              <a:ext uri="{FF2B5EF4-FFF2-40B4-BE49-F238E27FC236}">
                <a16:creationId xmlns:a16="http://schemas.microsoft.com/office/drawing/2014/main" id="{33F173E5-1C8F-264B-BB57-55CE65A09185}"/>
              </a:ext>
            </a:extLst>
          </p:cNvPr>
          <p:cNvPicPr>
            <a:picLocks noChangeAspect="1"/>
          </p:cNvPicPr>
          <p:nvPr/>
        </p:nvPicPr>
        <p:blipFill rotWithShape="1">
          <a:blip r:embed="rId4"/>
          <a:srcRect t="12826" b="9779"/>
          <a:stretch/>
        </p:blipFill>
        <p:spPr>
          <a:xfrm>
            <a:off x="2624475" y="475652"/>
            <a:ext cx="741852" cy="457200"/>
          </a:xfrm>
          <a:prstGeom prst="rect">
            <a:avLst/>
          </a:prstGeom>
          <a:ln>
            <a:noFill/>
          </a:ln>
        </p:spPr>
      </p:pic>
      <p:pic>
        <p:nvPicPr>
          <p:cNvPr id="13" name="Picture 12">
            <a:extLst>
              <a:ext uri="{FF2B5EF4-FFF2-40B4-BE49-F238E27FC236}">
                <a16:creationId xmlns:a16="http://schemas.microsoft.com/office/drawing/2014/main" id="{BD121CF9-B586-7C4E-ADE9-DFDB0962938F}"/>
              </a:ext>
            </a:extLst>
          </p:cNvPr>
          <p:cNvPicPr>
            <a:picLocks noChangeAspect="1"/>
          </p:cNvPicPr>
          <p:nvPr/>
        </p:nvPicPr>
        <p:blipFill>
          <a:blip r:embed="rId5"/>
          <a:stretch>
            <a:fillRect/>
          </a:stretch>
        </p:blipFill>
        <p:spPr>
          <a:xfrm>
            <a:off x="1128558" y="1677010"/>
            <a:ext cx="965084" cy="983123"/>
          </a:xfrm>
          <a:prstGeom prst="rect">
            <a:avLst/>
          </a:prstGeom>
        </p:spPr>
      </p:pic>
    </p:spTree>
    <p:extLst>
      <p:ext uri="{BB962C8B-B14F-4D97-AF65-F5344CB8AC3E}">
        <p14:creationId xmlns:p14="http://schemas.microsoft.com/office/powerpoint/2010/main" val="122006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6C0B16-0724-714E-87D7-2B5D22778CDE}"/>
              </a:ext>
            </a:extLst>
          </p:cNvPr>
          <p:cNvSpPr txBox="1"/>
          <p:nvPr/>
        </p:nvSpPr>
        <p:spPr>
          <a:xfrm>
            <a:off x="482047" y="431384"/>
            <a:ext cx="8179905"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Drag </a:t>
            </a:r>
            <a:r>
              <a:rPr lang="en-US" sz="3200" b="1" dirty="0">
                <a:solidFill>
                  <a:srgbClr val="4FD4FF"/>
                </a:solidFill>
              </a:rPr>
              <a:t>answer </a:t>
            </a:r>
            <a:r>
              <a:rPr lang="en-US" sz="3200" dirty="0">
                <a:solidFill>
                  <a:schemeClr val="bg1"/>
                </a:solidFill>
              </a:rPr>
              <a:t>on top of </a:t>
            </a:r>
            <a:r>
              <a:rPr lang="en-US" sz="3200" b="1" dirty="0">
                <a:solidFill>
                  <a:schemeClr val="bg1"/>
                </a:solidFill>
              </a:rPr>
              <a:t>apple</a:t>
            </a:r>
            <a:r>
              <a:rPr lang="en-US" sz="3200" dirty="0">
                <a:solidFill>
                  <a:schemeClr val="bg1"/>
                </a:solidFill>
              </a:rPr>
              <a:t>, </a:t>
            </a:r>
          </a:p>
          <a:p>
            <a:pPr algn="ctr"/>
            <a:r>
              <a:rPr lang="en-US" sz="3200" dirty="0">
                <a:solidFill>
                  <a:schemeClr val="bg1"/>
                </a:solidFill>
              </a:rPr>
              <a:t>and type “</a:t>
            </a:r>
            <a:r>
              <a:rPr lang="en-US" sz="3200" i="1" dirty="0">
                <a:solidFill>
                  <a:schemeClr val="bg1"/>
                </a:solidFill>
              </a:rPr>
              <a:t>is an awesome name</a:t>
            </a:r>
            <a:r>
              <a:rPr lang="en-US" sz="3200" dirty="0">
                <a:solidFill>
                  <a:schemeClr val="bg1"/>
                </a:solidFill>
              </a:rPr>
              <a:t>” over </a:t>
            </a:r>
            <a:r>
              <a:rPr lang="en-US" sz="3200" b="1" dirty="0">
                <a:solidFill>
                  <a:schemeClr val="bg1"/>
                </a:solidFill>
              </a:rPr>
              <a:t>banana</a:t>
            </a:r>
            <a:endParaRPr lang="en-US" sz="3200" b="1" dirty="0">
              <a:solidFill>
                <a:srgbClr val="4FD4FF"/>
              </a:solidFill>
            </a:endParaRPr>
          </a:p>
        </p:txBody>
      </p:sp>
      <p:pic>
        <p:nvPicPr>
          <p:cNvPr id="3" name="Picture 2">
            <a:extLst>
              <a:ext uri="{FF2B5EF4-FFF2-40B4-BE49-F238E27FC236}">
                <a16:creationId xmlns:a16="http://schemas.microsoft.com/office/drawing/2014/main" id="{6639C8E8-39EB-D345-A704-B2B300666619}"/>
              </a:ext>
            </a:extLst>
          </p:cNvPr>
          <p:cNvPicPr>
            <a:picLocks noChangeAspect="1"/>
          </p:cNvPicPr>
          <p:nvPr/>
        </p:nvPicPr>
        <p:blipFill>
          <a:blip r:embed="rId2"/>
          <a:stretch>
            <a:fillRect/>
          </a:stretch>
        </p:blipFill>
        <p:spPr>
          <a:xfrm>
            <a:off x="2355849" y="1959332"/>
            <a:ext cx="4432300" cy="1816100"/>
          </a:xfrm>
          <a:prstGeom prst="rect">
            <a:avLst/>
          </a:prstGeom>
          <a:ln>
            <a:solidFill>
              <a:srgbClr val="00B0F0"/>
            </a:solidFill>
          </a:ln>
        </p:spPr>
      </p:pic>
      <p:sp>
        <p:nvSpPr>
          <p:cNvPr id="4" name="Oval 3">
            <a:extLst>
              <a:ext uri="{FF2B5EF4-FFF2-40B4-BE49-F238E27FC236}">
                <a16:creationId xmlns:a16="http://schemas.microsoft.com/office/drawing/2014/main" id="{933C53FC-CBEB-E94C-BF59-97D9A3D946E5}"/>
              </a:ext>
            </a:extLst>
          </p:cNvPr>
          <p:cNvSpPr/>
          <p:nvPr/>
        </p:nvSpPr>
        <p:spPr>
          <a:xfrm>
            <a:off x="3170583" y="2951922"/>
            <a:ext cx="2295939" cy="5565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3FCFD48-64F5-6F4D-B502-0E7046A1F9EF}"/>
              </a:ext>
            </a:extLst>
          </p:cNvPr>
          <p:cNvSpPr txBox="1"/>
          <p:nvPr/>
        </p:nvSpPr>
        <p:spPr>
          <a:xfrm>
            <a:off x="1840352" y="4226162"/>
            <a:ext cx="546329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Now the cat will repeat whatever is typed by the user and the rest of the sentence all in the same word bubble.</a:t>
            </a:r>
          </a:p>
        </p:txBody>
      </p:sp>
      <p:pic>
        <p:nvPicPr>
          <p:cNvPr id="8" name="Picture 7">
            <a:extLst>
              <a:ext uri="{FF2B5EF4-FFF2-40B4-BE49-F238E27FC236}">
                <a16:creationId xmlns:a16="http://schemas.microsoft.com/office/drawing/2014/main" id="{E553DC73-12E8-3349-915A-40F1FD07A563}"/>
              </a:ext>
            </a:extLst>
          </p:cNvPr>
          <p:cNvPicPr>
            <a:picLocks noChangeAspect="1"/>
          </p:cNvPicPr>
          <p:nvPr/>
        </p:nvPicPr>
        <p:blipFill>
          <a:blip r:embed="rId3"/>
          <a:stretch>
            <a:fillRect/>
          </a:stretch>
        </p:blipFill>
        <p:spPr>
          <a:xfrm>
            <a:off x="1161216" y="1959332"/>
            <a:ext cx="965084" cy="983123"/>
          </a:xfrm>
          <a:prstGeom prst="rect">
            <a:avLst/>
          </a:prstGeom>
        </p:spPr>
      </p:pic>
    </p:spTree>
    <p:extLst>
      <p:ext uri="{BB962C8B-B14F-4D97-AF65-F5344CB8AC3E}">
        <p14:creationId xmlns:p14="http://schemas.microsoft.com/office/powerpoint/2010/main" val="4337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F785051-7289-FE4F-9BF3-1B5456A80DDF}"/>
              </a:ext>
            </a:extLst>
          </p:cNvPr>
          <p:cNvSpPr txBox="1"/>
          <p:nvPr/>
        </p:nvSpPr>
        <p:spPr>
          <a:xfrm>
            <a:off x="390111" y="431384"/>
            <a:ext cx="8363778"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Add your dog sprite, his trigger, and his question</a:t>
            </a:r>
            <a:endParaRPr lang="en-US" sz="3200" b="1" dirty="0">
              <a:solidFill>
                <a:srgbClr val="4FD4FF"/>
              </a:solidFill>
            </a:endParaRPr>
          </a:p>
        </p:txBody>
      </p:sp>
      <p:pic>
        <p:nvPicPr>
          <p:cNvPr id="2" name="Picture 1">
            <a:extLst>
              <a:ext uri="{FF2B5EF4-FFF2-40B4-BE49-F238E27FC236}">
                <a16:creationId xmlns:a16="http://schemas.microsoft.com/office/drawing/2014/main" id="{895FBF21-2DF4-D24B-8786-EB2A2EE1C521}"/>
              </a:ext>
            </a:extLst>
          </p:cNvPr>
          <p:cNvPicPr>
            <a:picLocks noChangeAspect="1"/>
          </p:cNvPicPr>
          <p:nvPr/>
        </p:nvPicPr>
        <p:blipFill>
          <a:blip r:embed="rId2"/>
          <a:stretch>
            <a:fillRect/>
          </a:stretch>
        </p:blipFill>
        <p:spPr>
          <a:xfrm>
            <a:off x="3120887" y="1740710"/>
            <a:ext cx="4539986" cy="1639919"/>
          </a:xfrm>
          <a:prstGeom prst="rect">
            <a:avLst/>
          </a:prstGeom>
          <a:ln>
            <a:solidFill>
              <a:srgbClr val="49C0E8"/>
            </a:solidFill>
          </a:ln>
        </p:spPr>
      </p:pic>
      <p:pic>
        <p:nvPicPr>
          <p:cNvPr id="6" name="Picture 5">
            <a:extLst>
              <a:ext uri="{FF2B5EF4-FFF2-40B4-BE49-F238E27FC236}">
                <a16:creationId xmlns:a16="http://schemas.microsoft.com/office/drawing/2014/main" id="{E72311E9-DAC2-3F4E-A296-DBDC67486BDB}"/>
              </a:ext>
            </a:extLst>
          </p:cNvPr>
          <p:cNvPicPr>
            <a:picLocks noChangeAspect="1"/>
          </p:cNvPicPr>
          <p:nvPr/>
        </p:nvPicPr>
        <p:blipFill>
          <a:blip r:embed="rId3"/>
          <a:stretch>
            <a:fillRect/>
          </a:stretch>
        </p:blipFill>
        <p:spPr>
          <a:xfrm>
            <a:off x="1642478" y="1740710"/>
            <a:ext cx="1134634" cy="987552"/>
          </a:xfrm>
          <a:prstGeom prst="rect">
            <a:avLst/>
          </a:prstGeom>
        </p:spPr>
      </p:pic>
    </p:spTree>
    <p:extLst>
      <p:ext uri="{BB962C8B-B14F-4D97-AF65-F5344CB8AC3E}">
        <p14:creationId xmlns:p14="http://schemas.microsoft.com/office/powerpoint/2010/main" val="342506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B522A6-95AA-8B4E-8528-BDDCE61632FC}"/>
              </a:ext>
            </a:extLst>
          </p:cNvPr>
          <p:cNvSpPr txBox="1"/>
          <p:nvPr/>
        </p:nvSpPr>
        <p:spPr>
          <a:xfrm>
            <a:off x="1789906" y="445119"/>
            <a:ext cx="5312466"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Add       </a:t>
            </a:r>
            <a:r>
              <a:rPr lang="en-US" sz="3200" b="1" dirty="0">
                <a:solidFill>
                  <a:srgbClr val="FFC400"/>
                </a:solidFill>
              </a:rPr>
              <a:t>if…then </a:t>
            </a:r>
            <a:r>
              <a:rPr lang="en-US" sz="3200" dirty="0"/>
              <a:t>code block</a:t>
            </a:r>
            <a:endParaRPr lang="en-US" sz="3200" b="1" dirty="0">
              <a:solidFill>
                <a:srgbClr val="4FD4FF"/>
              </a:solidFill>
            </a:endParaRPr>
          </a:p>
        </p:txBody>
      </p:sp>
      <p:pic>
        <p:nvPicPr>
          <p:cNvPr id="2" name="Picture 1">
            <a:extLst>
              <a:ext uri="{FF2B5EF4-FFF2-40B4-BE49-F238E27FC236}">
                <a16:creationId xmlns:a16="http://schemas.microsoft.com/office/drawing/2014/main" id="{3688F3BF-4D09-6A4C-8848-D0674747D849}"/>
              </a:ext>
            </a:extLst>
          </p:cNvPr>
          <p:cNvPicPr>
            <a:picLocks noChangeAspect="1"/>
          </p:cNvPicPr>
          <p:nvPr/>
        </p:nvPicPr>
        <p:blipFill>
          <a:blip r:embed="rId2"/>
          <a:stretch>
            <a:fillRect/>
          </a:stretch>
        </p:blipFill>
        <p:spPr>
          <a:xfrm>
            <a:off x="3117608" y="1912781"/>
            <a:ext cx="3352800" cy="2349500"/>
          </a:xfrm>
          <a:prstGeom prst="rect">
            <a:avLst/>
          </a:prstGeom>
          <a:ln>
            <a:solidFill>
              <a:srgbClr val="49C0E8"/>
            </a:solidFill>
          </a:ln>
        </p:spPr>
      </p:pic>
      <p:pic>
        <p:nvPicPr>
          <p:cNvPr id="9" name="Picture 8">
            <a:extLst>
              <a:ext uri="{FF2B5EF4-FFF2-40B4-BE49-F238E27FC236}">
                <a16:creationId xmlns:a16="http://schemas.microsoft.com/office/drawing/2014/main" id="{6AD130D3-6E5B-EF46-8AAE-A16D11B312C0}"/>
              </a:ext>
            </a:extLst>
          </p:cNvPr>
          <p:cNvPicPr>
            <a:picLocks noChangeAspect="1"/>
          </p:cNvPicPr>
          <p:nvPr/>
        </p:nvPicPr>
        <p:blipFill>
          <a:blip r:embed="rId3"/>
          <a:stretch>
            <a:fillRect/>
          </a:stretch>
        </p:blipFill>
        <p:spPr>
          <a:xfrm>
            <a:off x="2967875" y="514692"/>
            <a:ext cx="457200" cy="457200"/>
          </a:xfrm>
          <a:prstGeom prst="rect">
            <a:avLst/>
          </a:prstGeom>
        </p:spPr>
      </p:pic>
      <p:cxnSp>
        <p:nvCxnSpPr>
          <p:cNvPr id="13" name="Straight Arrow Connector 12">
            <a:extLst>
              <a:ext uri="{FF2B5EF4-FFF2-40B4-BE49-F238E27FC236}">
                <a16:creationId xmlns:a16="http://schemas.microsoft.com/office/drawing/2014/main" id="{823394A8-973E-9048-A427-7C2FC5031E2E}"/>
              </a:ext>
            </a:extLst>
          </p:cNvPr>
          <p:cNvCxnSpPr>
            <a:cxnSpLocks/>
          </p:cNvCxnSpPr>
          <p:nvPr/>
        </p:nvCxnSpPr>
        <p:spPr>
          <a:xfrm>
            <a:off x="1749288" y="3380184"/>
            <a:ext cx="156645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953B1AF-C1ED-BF4F-834A-CBF1DAAE3170}"/>
              </a:ext>
            </a:extLst>
          </p:cNvPr>
          <p:cNvPicPr>
            <a:picLocks noChangeAspect="1"/>
          </p:cNvPicPr>
          <p:nvPr/>
        </p:nvPicPr>
        <p:blipFill>
          <a:blip r:embed="rId4"/>
          <a:stretch>
            <a:fillRect/>
          </a:stretch>
        </p:blipFill>
        <p:spPr>
          <a:xfrm>
            <a:off x="1749288" y="1912781"/>
            <a:ext cx="1134634" cy="987552"/>
          </a:xfrm>
          <a:prstGeom prst="rect">
            <a:avLst/>
          </a:prstGeom>
        </p:spPr>
      </p:pic>
    </p:spTree>
    <p:extLst>
      <p:ext uri="{BB962C8B-B14F-4D97-AF65-F5344CB8AC3E}">
        <p14:creationId xmlns:p14="http://schemas.microsoft.com/office/powerpoint/2010/main" val="323199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10D514-EF22-6043-BF9B-1DBD8104F885}"/>
              </a:ext>
            </a:extLst>
          </p:cNvPr>
          <p:cNvPicPr>
            <a:picLocks noChangeAspect="1"/>
          </p:cNvPicPr>
          <p:nvPr/>
        </p:nvPicPr>
        <p:blipFill>
          <a:blip r:embed="rId2"/>
          <a:stretch>
            <a:fillRect/>
          </a:stretch>
        </p:blipFill>
        <p:spPr>
          <a:xfrm>
            <a:off x="2912026" y="1707775"/>
            <a:ext cx="4532520" cy="2129054"/>
          </a:xfrm>
          <a:prstGeom prst="rect">
            <a:avLst/>
          </a:prstGeom>
          <a:ln>
            <a:solidFill>
              <a:srgbClr val="49C0E8"/>
            </a:solidFill>
          </a:ln>
        </p:spPr>
      </p:pic>
      <p:sp>
        <p:nvSpPr>
          <p:cNvPr id="9" name="TextBox 8">
            <a:extLst>
              <a:ext uri="{FF2B5EF4-FFF2-40B4-BE49-F238E27FC236}">
                <a16:creationId xmlns:a16="http://schemas.microsoft.com/office/drawing/2014/main" id="{0F785051-7289-FE4F-9BF3-1B5456A80DDF}"/>
              </a:ext>
            </a:extLst>
          </p:cNvPr>
          <p:cNvSpPr txBox="1"/>
          <p:nvPr/>
        </p:nvSpPr>
        <p:spPr>
          <a:xfrm>
            <a:off x="1488384" y="390148"/>
            <a:ext cx="6167231"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Drag                         </a:t>
            </a:r>
            <a:r>
              <a:rPr lang="en-US" sz="3200" dirty="0">
                <a:solidFill>
                  <a:schemeClr val="bg1"/>
                </a:solidFill>
              </a:rPr>
              <a:t>into the hexagon</a:t>
            </a:r>
          </a:p>
        </p:txBody>
      </p:sp>
      <p:pic>
        <p:nvPicPr>
          <p:cNvPr id="10" name="Picture 9">
            <a:extLst>
              <a:ext uri="{FF2B5EF4-FFF2-40B4-BE49-F238E27FC236}">
                <a16:creationId xmlns:a16="http://schemas.microsoft.com/office/drawing/2014/main" id="{EA98CFB9-B207-2C4E-A4C0-CF5ADDD90B65}"/>
              </a:ext>
            </a:extLst>
          </p:cNvPr>
          <p:cNvPicPr>
            <a:picLocks noChangeAspect="1"/>
          </p:cNvPicPr>
          <p:nvPr/>
        </p:nvPicPr>
        <p:blipFill rotWithShape="1">
          <a:blip r:embed="rId3"/>
          <a:srcRect t="12826" b="9779"/>
          <a:stretch/>
        </p:blipFill>
        <p:spPr>
          <a:xfrm>
            <a:off x="2600788" y="448724"/>
            <a:ext cx="741852" cy="457200"/>
          </a:xfrm>
          <a:prstGeom prst="rect">
            <a:avLst/>
          </a:prstGeom>
          <a:ln>
            <a:noFill/>
          </a:ln>
        </p:spPr>
      </p:pic>
      <p:pic>
        <p:nvPicPr>
          <p:cNvPr id="3" name="Picture 2">
            <a:extLst>
              <a:ext uri="{FF2B5EF4-FFF2-40B4-BE49-F238E27FC236}">
                <a16:creationId xmlns:a16="http://schemas.microsoft.com/office/drawing/2014/main" id="{1D2DF152-9233-9647-8E80-22A526383378}"/>
              </a:ext>
            </a:extLst>
          </p:cNvPr>
          <p:cNvPicPr>
            <a:picLocks noChangeAspect="1"/>
          </p:cNvPicPr>
          <p:nvPr/>
        </p:nvPicPr>
        <p:blipFill>
          <a:blip r:embed="rId4"/>
          <a:stretch>
            <a:fillRect/>
          </a:stretch>
        </p:blipFill>
        <p:spPr>
          <a:xfrm>
            <a:off x="3342640" y="449306"/>
            <a:ext cx="1229360" cy="457200"/>
          </a:xfrm>
          <a:prstGeom prst="rect">
            <a:avLst/>
          </a:prstGeom>
        </p:spPr>
      </p:pic>
      <p:cxnSp>
        <p:nvCxnSpPr>
          <p:cNvPr id="19" name="Straight Arrow Connector 18">
            <a:extLst>
              <a:ext uri="{FF2B5EF4-FFF2-40B4-BE49-F238E27FC236}">
                <a16:creationId xmlns:a16="http://schemas.microsoft.com/office/drawing/2014/main" id="{86561086-8055-194B-9477-6BF982A9FE30}"/>
              </a:ext>
            </a:extLst>
          </p:cNvPr>
          <p:cNvCxnSpPr>
            <a:cxnSpLocks/>
          </p:cNvCxnSpPr>
          <p:nvPr/>
        </p:nvCxnSpPr>
        <p:spPr>
          <a:xfrm flipV="1">
            <a:off x="3836506" y="2852531"/>
            <a:ext cx="1744333" cy="108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D6AE660-2E44-EE47-90A2-16107CED60DB}"/>
              </a:ext>
            </a:extLst>
          </p:cNvPr>
          <p:cNvPicPr>
            <a:picLocks noChangeAspect="1"/>
          </p:cNvPicPr>
          <p:nvPr/>
        </p:nvPicPr>
        <p:blipFill>
          <a:blip r:embed="rId5"/>
          <a:stretch>
            <a:fillRect/>
          </a:stretch>
        </p:blipFill>
        <p:spPr>
          <a:xfrm>
            <a:off x="1488384" y="1707775"/>
            <a:ext cx="1134634" cy="987552"/>
          </a:xfrm>
          <a:prstGeom prst="rect">
            <a:avLst/>
          </a:prstGeom>
        </p:spPr>
      </p:pic>
    </p:spTree>
    <p:extLst>
      <p:ext uri="{BB962C8B-B14F-4D97-AF65-F5344CB8AC3E}">
        <p14:creationId xmlns:p14="http://schemas.microsoft.com/office/powerpoint/2010/main" val="246728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446971-3F65-6246-AA86-B883292FE213}"/>
              </a:ext>
            </a:extLst>
          </p:cNvPr>
          <p:cNvPicPr>
            <a:picLocks noChangeAspect="1"/>
          </p:cNvPicPr>
          <p:nvPr/>
        </p:nvPicPr>
        <p:blipFill>
          <a:blip r:embed="rId2"/>
          <a:stretch>
            <a:fillRect/>
          </a:stretch>
        </p:blipFill>
        <p:spPr>
          <a:xfrm>
            <a:off x="2387522" y="1848678"/>
            <a:ext cx="5750530" cy="2526748"/>
          </a:xfrm>
          <a:prstGeom prst="rect">
            <a:avLst/>
          </a:prstGeom>
          <a:ln>
            <a:solidFill>
              <a:srgbClr val="49C0E8"/>
            </a:solidFill>
          </a:ln>
        </p:spPr>
      </p:pic>
      <p:sp>
        <p:nvSpPr>
          <p:cNvPr id="9" name="TextBox 8">
            <a:extLst>
              <a:ext uri="{FF2B5EF4-FFF2-40B4-BE49-F238E27FC236}">
                <a16:creationId xmlns:a16="http://schemas.microsoft.com/office/drawing/2014/main" id="{0F785051-7289-FE4F-9BF3-1B5456A80DDF}"/>
              </a:ext>
            </a:extLst>
          </p:cNvPr>
          <p:cNvSpPr txBox="1"/>
          <p:nvPr/>
        </p:nvSpPr>
        <p:spPr>
          <a:xfrm>
            <a:off x="941731" y="390148"/>
            <a:ext cx="7307746"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Drag        </a:t>
            </a:r>
            <a:r>
              <a:rPr lang="en-US" sz="3200" b="1" dirty="0">
                <a:solidFill>
                  <a:srgbClr val="4FD4FF"/>
                </a:solidFill>
              </a:rPr>
              <a:t>answer</a:t>
            </a:r>
            <a:r>
              <a:rPr lang="en-US" sz="3200" dirty="0"/>
              <a:t> </a:t>
            </a:r>
            <a:r>
              <a:rPr lang="en-US" sz="3200" dirty="0">
                <a:solidFill>
                  <a:schemeClr val="bg1"/>
                </a:solidFill>
              </a:rPr>
              <a:t>into the first oval</a:t>
            </a:r>
          </a:p>
        </p:txBody>
      </p:sp>
      <p:cxnSp>
        <p:nvCxnSpPr>
          <p:cNvPr id="19" name="Straight Arrow Connector 18">
            <a:extLst>
              <a:ext uri="{FF2B5EF4-FFF2-40B4-BE49-F238E27FC236}">
                <a16:creationId xmlns:a16="http://schemas.microsoft.com/office/drawing/2014/main" id="{86561086-8055-194B-9477-6BF982A9FE30}"/>
              </a:ext>
            </a:extLst>
          </p:cNvPr>
          <p:cNvCxnSpPr>
            <a:cxnSpLocks/>
          </p:cNvCxnSpPr>
          <p:nvPr/>
        </p:nvCxnSpPr>
        <p:spPr>
          <a:xfrm flipV="1">
            <a:off x="3686159" y="3112052"/>
            <a:ext cx="2386650" cy="3161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FC44923-6831-2A45-B352-ECFB021AE120}"/>
              </a:ext>
            </a:extLst>
          </p:cNvPr>
          <p:cNvPicPr>
            <a:picLocks/>
          </p:cNvPicPr>
          <p:nvPr/>
        </p:nvPicPr>
        <p:blipFill rotWithShape="1">
          <a:blip r:embed="rId3"/>
          <a:srcRect l="6570" t="-10924"/>
          <a:stretch/>
        </p:blipFill>
        <p:spPr>
          <a:xfrm>
            <a:off x="2673628" y="390148"/>
            <a:ext cx="521134" cy="507144"/>
          </a:xfrm>
          <a:prstGeom prst="rect">
            <a:avLst/>
          </a:prstGeom>
        </p:spPr>
      </p:pic>
      <p:pic>
        <p:nvPicPr>
          <p:cNvPr id="7" name="Picture 6">
            <a:extLst>
              <a:ext uri="{FF2B5EF4-FFF2-40B4-BE49-F238E27FC236}">
                <a16:creationId xmlns:a16="http://schemas.microsoft.com/office/drawing/2014/main" id="{8554566E-84E6-1A42-ADEB-BB67B4304E69}"/>
              </a:ext>
            </a:extLst>
          </p:cNvPr>
          <p:cNvPicPr>
            <a:picLocks noChangeAspect="1"/>
          </p:cNvPicPr>
          <p:nvPr/>
        </p:nvPicPr>
        <p:blipFill>
          <a:blip r:embed="rId4"/>
          <a:stretch>
            <a:fillRect/>
          </a:stretch>
        </p:blipFill>
        <p:spPr>
          <a:xfrm>
            <a:off x="1005948" y="1848678"/>
            <a:ext cx="1134634" cy="987552"/>
          </a:xfrm>
          <a:prstGeom prst="rect">
            <a:avLst/>
          </a:prstGeom>
        </p:spPr>
      </p:pic>
    </p:spTree>
    <p:extLst>
      <p:ext uri="{BB962C8B-B14F-4D97-AF65-F5344CB8AC3E}">
        <p14:creationId xmlns:p14="http://schemas.microsoft.com/office/powerpoint/2010/main" val="3229343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EB1FFF-C486-6044-92D2-99CBE68603FB}"/>
              </a:ext>
            </a:extLst>
          </p:cNvPr>
          <p:cNvPicPr>
            <a:picLocks noChangeAspect="1"/>
          </p:cNvPicPr>
          <p:nvPr/>
        </p:nvPicPr>
        <p:blipFill>
          <a:blip r:embed="rId2"/>
          <a:stretch>
            <a:fillRect/>
          </a:stretch>
        </p:blipFill>
        <p:spPr>
          <a:xfrm>
            <a:off x="2450621" y="1586577"/>
            <a:ext cx="3904454" cy="2766936"/>
          </a:xfrm>
          <a:prstGeom prst="rect">
            <a:avLst/>
          </a:prstGeom>
          <a:ln>
            <a:solidFill>
              <a:srgbClr val="49C0E8"/>
            </a:solidFill>
          </a:ln>
        </p:spPr>
      </p:pic>
      <p:sp>
        <p:nvSpPr>
          <p:cNvPr id="9" name="TextBox 8">
            <a:extLst>
              <a:ext uri="{FF2B5EF4-FFF2-40B4-BE49-F238E27FC236}">
                <a16:creationId xmlns:a16="http://schemas.microsoft.com/office/drawing/2014/main" id="{0F785051-7289-FE4F-9BF3-1B5456A80DDF}"/>
              </a:ext>
            </a:extLst>
          </p:cNvPr>
          <p:cNvSpPr txBox="1"/>
          <p:nvPr/>
        </p:nvSpPr>
        <p:spPr>
          <a:xfrm>
            <a:off x="1445137" y="461024"/>
            <a:ext cx="6253726"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Write </a:t>
            </a:r>
            <a:r>
              <a:rPr lang="en-US" sz="3200" i="1" dirty="0"/>
              <a:t>“whirl</a:t>
            </a:r>
            <a:r>
              <a:rPr lang="en-US" sz="3200" dirty="0"/>
              <a:t>” </a:t>
            </a:r>
            <a:r>
              <a:rPr lang="en-US" sz="3200" dirty="0">
                <a:solidFill>
                  <a:schemeClr val="bg1"/>
                </a:solidFill>
              </a:rPr>
              <a:t>in the second oval</a:t>
            </a:r>
          </a:p>
        </p:txBody>
      </p:sp>
      <p:cxnSp>
        <p:nvCxnSpPr>
          <p:cNvPr id="19" name="Straight Arrow Connector 18">
            <a:extLst>
              <a:ext uri="{FF2B5EF4-FFF2-40B4-BE49-F238E27FC236}">
                <a16:creationId xmlns:a16="http://schemas.microsoft.com/office/drawing/2014/main" id="{86561086-8055-194B-9477-6BF982A9FE30}"/>
              </a:ext>
            </a:extLst>
          </p:cNvPr>
          <p:cNvCxnSpPr>
            <a:cxnSpLocks/>
          </p:cNvCxnSpPr>
          <p:nvPr/>
        </p:nvCxnSpPr>
        <p:spPr>
          <a:xfrm flipH="1">
            <a:off x="4898571" y="2782957"/>
            <a:ext cx="1929613" cy="3114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8A3CEE8-AC9A-3C41-BBDD-0250A2956C87}"/>
              </a:ext>
            </a:extLst>
          </p:cNvPr>
          <p:cNvSpPr txBox="1"/>
          <p:nvPr/>
        </p:nvSpPr>
        <p:spPr>
          <a:xfrm>
            <a:off x="6214312" y="2037859"/>
            <a:ext cx="2516031"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Make sure there are no spaces around the word</a:t>
            </a:r>
            <a:endParaRPr lang="en-US" sz="2400" i="1" dirty="0"/>
          </a:p>
        </p:txBody>
      </p:sp>
      <p:cxnSp>
        <p:nvCxnSpPr>
          <p:cNvPr id="13" name="Straight Arrow Connector 12">
            <a:extLst>
              <a:ext uri="{FF2B5EF4-FFF2-40B4-BE49-F238E27FC236}">
                <a16:creationId xmlns:a16="http://schemas.microsoft.com/office/drawing/2014/main" id="{55B2931F-A974-6647-AE5E-3D98899EAA7B}"/>
              </a:ext>
            </a:extLst>
          </p:cNvPr>
          <p:cNvCxnSpPr>
            <a:cxnSpLocks/>
          </p:cNvCxnSpPr>
          <p:nvPr/>
        </p:nvCxnSpPr>
        <p:spPr>
          <a:xfrm flipH="1" flipV="1">
            <a:off x="5516218" y="3562856"/>
            <a:ext cx="1015211" cy="5899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9A08C5-F20F-334F-A12F-C1BDB99703E8}"/>
              </a:ext>
            </a:extLst>
          </p:cNvPr>
          <p:cNvSpPr txBox="1"/>
          <p:nvPr/>
        </p:nvSpPr>
        <p:spPr>
          <a:xfrm>
            <a:off x="6214312" y="3656372"/>
            <a:ext cx="226565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Add a change whirl effect</a:t>
            </a:r>
          </a:p>
          <a:p>
            <a:pPr algn="ctr"/>
            <a:r>
              <a:rPr lang="en-US" i="1" dirty="0"/>
              <a:t>(default is color, just click arrow to change)</a:t>
            </a:r>
          </a:p>
        </p:txBody>
      </p:sp>
      <p:pic>
        <p:nvPicPr>
          <p:cNvPr id="15" name="Picture 14">
            <a:extLst>
              <a:ext uri="{FF2B5EF4-FFF2-40B4-BE49-F238E27FC236}">
                <a16:creationId xmlns:a16="http://schemas.microsoft.com/office/drawing/2014/main" id="{FDFB6BF0-45C2-1448-A780-D3606001C179}"/>
              </a:ext>
            </a:extLst>
          </p:cNvPr>
          <p:cNvPicPr>
            <a:picLocks noChangeAspect="1"/>
          </p:cNvPicPr>
          <p:nvPr/>
        </p:nvPicPr>
        <p:blipFill>
          <a:blip r:embed="rId3"/>
          <a:stretch>
            <a:fillRect/>
          </a:stretch>
        </p:blipFill>
        <p:spPr>
          <a:xfrm>
            <a:off x="1043764" y="1587387"/>
            <a:ext cx="1134634" cy="987552"/>
          </a:xfrm>
          <a:prstGeom prst="rect">
            <a:avLst/>
          </a:prstGeom>
        </p:spPr>
      </p:pic>
    </p:spTree>
    <p:extLst>
      <p:ext uri="{BB962C8B-B14F-4D97-AF65-F5344CB8AC3E}">
        <p14:creationId xmlns:p14="http://schemas.microsoft.com/office/powerpoint/2010/main" val="372434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F785051-7289-FE4F-9BF3-1B5456A80DDF}"/>
              </a:ext>
            </a:extLst>
          </p:cNvPr>
          <p:cNvSpPr txBox="1"/>
          <p:nvPr/>
        </p:nvSpPr>
        <p:spPr>
          <a:xfrm>
            <a:off x="941731" y="390148"/>
            <a:ext cx="7307746"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What happens when you </a:t>
            </a:r>
            <a:r>
              <a:rPr lang="en-US" sz="3200" dirty="0">
                <a:solidFill>
                  <a:schemeClr val="bg1"/>
                </a:solidFill>
              </a:rPr>
              <a:t>ask the dog to whirl multiple times?</a:t>
            </a:r>
          </a:p>
        </p:txBody>
      </p:sp>
      <p:pic>
        <p:nvPicPr>
          <p:cNvPr id="2" name="Untitled3.mov">
            <a:hlinkClick r:id="" action="ppaction://media"/>
            <a:extLst>
              <a:ext uri="{FF2B5EF4-FFF2-40B4-BE49-F238E27FC236}">
                <a16:creationId xmlns:a16="http://schemas.microsoft.com/office/drawing/2014/main" id="{AB73EB96-F03E-FC42-8F10-0183B2C912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4342" y="1813260"/>
            <a:ext cx="4274231" cy="3231480"/>
          </a:xfrm>
          <a:prstGeom prst="rect">
            <a:avLst/>
          </a:prstGeom>
        </p:spPr>
      </p:pic>
      <p:pic>
        <p:nvPicPr>
          <p:cNvPr id="11" name="Picture 10">
            <a:extLst>
              <a:ext uri="{FF2B5EF4-FFF2-40B4-BE49-F238E27FC236}">
                <a16:creationId xmlns:a16="http://schemas.microsoft.com/office/drawing/2014/main" id="{E0A3CDC8-454A-A444-AAE9-43FE54861C1A}"/>
              </a:ext>
            </a:extLst>
          </p:cNvPr>
          <p:cNvPicPr>
            <a:picLocks noChangeAspect="1"/>
          </p:cNvPicPr>
          <p:nvPr/>
        </p:nvPicPr>
        <p:blipFill>
          <a:blip r:embed="rId5"/>
          <a:stretch>
            <a:fillRect/>
          </a:stretch>
        </p:blipFill>
        <p:spPr>
          <a:xfrm>
            <a:off x="1250592" y="1813260"/>
            <a:ext cx="1134634" cy="987552"/>
          </a:xfrm>
          <a:prstGeom prst="rect">
            <a:avLst/>
          </a:prstGeom>
        </p:spPr>
      </p:pic>
    </p:spTree>
    <p:extLst>
      <p:ext uri="{BB962C8B-B14F-4D97-AF65-F5344CB8AC3E}">
        <p14:creationId xmlns:p14="http://schemas.microsoft.com/office/powerpoint/2010/main" val="263249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D3504-1D0E-C84F-959D-B4E6B9F15710}"/>
              </a:ext>
            </a:extLst>
          </p:cNvPr>
          <p:cNvPicPr>
            <a:picLocks noChangeAspect="1"/>
          </p:cNvPicPr>
          <p:nvPr/>
        </p:nvPicPr>
        <p:blipFill rotWithShape="1">
          <a:blip r:embed="rId2"/>
          <a:srcRect l="2090"/>
          <a:stretch/>
        </p:blipFill>
        <p:spPr>
          <a:xfrm>
            <a:off x="2385391" y="2193812"/>
            <a:ext cx="5122016" cy="2824093"/>
          </a:xfrm>
          <a:prstGeom prst="rect">
            <a:avLst/>
          </a:prstGeom>
          <a:ln>
            <a:solidFill>
              <a:srgbClr val="49C0E8"/>
            </a:solidFill>
          </a:ln>
        </p:spPr>
      </p:pic>
      <p:sp>
        <p:nvSpPr>
          <p:cNvPr id="9" name="TextBox 8">
            <a:extLst>
              <a:ext uri="{FF2B5EF4-FFF2-40B4-BE49-F238E27FC236}">
                <a16:creationId xmlns:a16="http://schemas.microsoft.com/office/drawing/2014/main" id="{0F785051-7289-FE4F-9BF3-1B5456A80DDF}"/>
              </a:ext>
            </a:extLst>
          </p:cNvPr>
          <p:cNvSpPr txBox="1"/>
          <p:nvPr/>
        </p:nvSpPr>
        <p:spPr>
          <a:xfrm>
            <a:off x="377686" y="390148"/>
            <a:ext cx="8468139"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We need to add</a:t>
            </a:r>
            <a:r>
              <a:rPr lang="en-US" sz="3200" b="1" dirty="0">
                <a:solidFill>
                  <a:srgbClr val="9E6BFF"/>
                </a:solidFill>
              </a:rPr>
              <a:t> clear graphic effects </a:t>
            </a:r>
            <a:r>
              <a:rPr lang="en-US" sz="3200" dirty="0"/>
              <a:t>right after our trigger so our dog will go back to normal</a:t>
            </a:r>
            <a:endParaRPr lang="en-US" sz="3200" dirty="0">
              <a:solidFill>
                <a:schemeClr val="bg1"/>
              </a:solidFill>
            </a:endParaRPr>
          </a:p>
        </p:txBody>
      </p:sp>
      <p:cxnSp>
        <p:nvCxnSpPr>
          <p:cNvPr id="19" name="Straight Arrow Connector 18">
            <a:extLst>
              <a:ext uri="{FF2B5EF4-FFF2-40B4-BE49-F238E27FC236}">
                <a16:creationId xmlns:a16="http://schemas.microsoft.com/office/drawing/2014/main" id="{86561086-8055-194B-9477-6BF982A9FE30}"/>
              </a:ext>
            </a:extLst>
          </p:cNvPr>
          <p:cNvCxnSpPr>
            <a:cxnSpLocks/>
          </p:cNvCxnSpPr>
          <p:nvPr/>
        </p:nvCxnSpPr>
        <p:spPr>
          <a:xfrm>
            <a:off x="3448878" y="3319669"/>
            <a:ext cx="1570383"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EA4C2D-307F-4E4C-85B5-435B6B21F2B2}"/>
              </a:ext>
            </a:extLst>
          </p:cNvPr>
          <p:cNvSpPr txBox="1"/>
          <p:nvPr/>
        </p:nvSpPr>
        <p:spPr>
          <a:xfrm>
            <a:off x="2146852" y="5451524"/>
            <a:ext cx="574481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t>Can you program some more effects? </a:t>
            </a:r>
          </a:p>
          <a:p>
            <a:pPr algn="ctr"/>
            <a:r>
              <a:rPr lang="en-US" sz="2000" dirty="0"/>
              <a:t>(color, mosaic, fisheye, pixelate)</a:t>
            </a:r>
          </a:p>
        </p:txBody>
      </p:sp>
      <p:pic>
        <p:nvPicPr>
          <p:cNvPr id="8" name="Picture 7">
            <a:extLst>
              <a:ext uri="{FF2B5EF4-FFF2-40B4-BE49-F238E27FC236}">
                <a16:creationId xmlns:a16="http://schemas.microsoft.com/office/drawing/2014/main" id="{5F2F8B32-B0B7-2A49-A09E-834A6B2CCA98}"/>
              </a:ext>
            </a:extLst>
          </p:cNvPr>
          <p:cNvPicPr>
            <a:picLocks noChangeAspect="1"/>
          </p:cNvPicPr>
          <p:nvPr/>
        </p:nvPicPr>
        <p:blipFill>
          <a:blip r:embed="rId3"/>
          <a:stretch>
            <a:fillRect/>
          </a:stretch>
        </p:blipFill>
        <p:spPr>
          <a:xfrm>
            <a:off x="1012218" y="2193812"/>
            <a:ext cx="1134634" cy="987552"/>
          </a:xfrm>
          <a:prstGeom prst="rect">
            <a:avLst/>
          </a:prstGeom>
        </p:spPr>
      </p:pic>
    </p:spTree>
    <p:extLst>
      <p:ext uri="{BB962C8B-B14F-4D97-AF65-F5344CB8AC3E}">
        <p14:creationId xmlns:p14="http://schemas.microsoft.com/office/powerpoint/2010/main" val="89106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9008BB-CF49-A94A-BBEB-A8DDB25360E9}"/>
              </a:ext>
            </a:extLst>
          </p:cNvPr>
          <p:cNvPicPr>
            <a:picLocks noChangeAspect="1"/>
          </p:cNvPicPr>
          <p:nvPr/>
        </p:nvPicPr>
        <p:blipFill>
          <a:blip r:embed="rId2"/>
          <a:stretch>
            <a:fillRect/>
          </a:stretch>
        </p:blipFill>
        <p:spPr>
          <a:xfrm>
            <a:off x="4510428" y="633330"/>
            <a:ext cx="2456475" cy="5676727"/>
          </a:xfrm>
          <a:prstGeom prst="rect">
            <a:avLst/>
          </a:prstGeom>
          <a:ln>
            <a:solidFill>
              <a:srgbClr val="49C0E8"/>
            </a:solidFill>
          </a:ln>
        </p:spPr>
      </p:pic>
      <p:pic>
        <p:nvPicPr>
          <p:cNvPr id="5" name="Picture 4">
            <a:extLst>
              <a:ext uri="{FF2B5EF4-FFF2-40B4-BE49-F238E27FC236}">
                <a16:creationId xmlns:a16="http://schemas.microsoft.com/office/drawing/2014/main" id="{D3C13041-B16B-E848-BA80-FEE4A9F95235}"/>
              </a:ext>
            </a:extLst>
          </p:cNvPr>
          <p:cNvPicPr>
            <a:picLocks noChangeAspect="1"/>
          </p:cNvPicPr>
          <p:nvPr/>
        </p:nvPicPr>
        <p:blipFill>
          <a:blip r:embed="rId3"/>
          <a:stretch>
            <a:fillRect/>
          </a:stretch>
        </p:blipFill>
        <p:spPr>
          <a:xfrm>
            <a:off x="2131074" y="1667472"/>
            <a:ext cx="1134634" cy="987552"/>
          </a:xfrm>
          <a:prstGeom prst="rect">
            <a:avLst/>
          </a:prstGeom>
        </p:spPr>
      </p:pic>
      <p:sp>
        <p:nvSpPr>
          <p:cNvPr id="6" name="Title 1">
            <a:extLst>
              <a:ext uri="{FF2B5EF4-FFF2-40B4-BE49-F238E27FC236}">
                <a16:creationId xmlns:a16="http://schemas.microsoft.com/office/drawing/2014/main" id="{26B7E57D-499F-A44F-BBCA-1A1A7D95158B}"/>
              </a:ext>
            </a:extLst>
          </p:cNvPr>
          <p:cNvSpPr>
            <a:spLocks noGrp="1"/>
          </p:cNvSpPr>
          <p:nvPr>
            <p:ph type="title"/>
          </p:nvPr>
        </p:nvSpPr>
        <p:spPr>
          <a:xfrm>
            <a:off x="1452828" y="633330"/>
            <a:ext cx="2491127" cy="707304"/>
          </a:xfrm>
        </p:spPr>
        <p:style>
          <a:lnRef idx="0">
            <a:schemeClr val="accent6"/>
          </a:lnRef>
          <a:fillRef idx="3">
            <a:schemeClr val="accent6"/>
          </a:fillRef>
          <a:effectRef idx="3">
            <a:schemeClr val="accent6"/>
          </a:effectRef>
          <a:fontRef idx="minor">
            <a:schemeClr val="lt1"/>
          </a:fontRef>
        </p:style>
        <p:txBody>
          <a:bodyPr/>
          <a:lstStyle/>
          <a:p>
            <a:pPr algn="ctr"/>
            <a:r>
              <a:rPr lang="en-US" sz="3200" dirty="0"/>
              <a:t>Solution</a:t>
            </a:r>
          </a:p>
        </p:txBody>
      </p:sp>
    </p:spTree>
    <p:extLst>
      <p:ext uri="{BB962C8B-B14F-4D97-AF65-F5344CB8AC3E}">
        <p14:creationId xmlns:p14="http://schemas.microsoft.com/office/powerpoint/2010/main" val="3676092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3CB9-2E59-FD41-957D-CCAA96A4C85D}"/>
              </a:ext>
            </a:extLst>
          </p:cNvPr>
          <p:cNvSpPr>
            <a:spLocks noGrp="1"/>
          </p:cNvSpPr>
          <p:nvPr>
            <p:ph type="title"/>
          </p:nvPr>
        </p:nvSpPr>
        <p:spPr/>
        <p:txBody>
          <a:bodyPr>
            <a:normAutofit/>
          </a:bodyPr>
          <a:lstStyle/>
          <a:p>
            <a:r>
              <a:rPr lang="en-US" sz="4400" b="1" dirty="0">
                <a:solidFill>
                  <a:schemeClr val="accent6"/>
                </a:solidFill>
              </a:rPr>
              <a:t>Skills</a:t>
            </a:r>
          </a:p>
        </p:txBody>
      </p:sp>
      <p:sp>
        <p:nvSpPr>
          <p:cNvPr id="3" name="Content Placeholder 2">
            <a:extLst>
              <a:ext uri="{FF2B5EF4-FFF2-40B4-BE49-F238E27FC236}">
                <a16:creationId xmlns:a16="http://schemas.microsoft.com/office/drawing/2014/main" id="{680A2688-F697-3549-9414-5AA12DF8F721}"/>
              </a:ext>
            </a:extLst>
          </p:cNvPr>
          <p:cNvSpPr>
            <a:spLocks noGrp="1"/>
          </p:cNvSpPr>
          <p:nvPr>
            <p:ph idx="1"/>
          </p:nvPr>
        </p:nvSpPr>
        <p:spPr>
          <a:xfrm>
            <a:off x="628650" y="1690689"/>
            <a:ext cx="7886700" cy="4351338"/>
          </a:xfrm>
        </p:spPr>
        <p:txBody>
          <a:bodyPr/>
          <a:lstStyle/>
          <a:p>
            <a:r>
              <a:rPr lang="en-US" sz="2400" dirty="0"/>
              <a:t>Use sensing commands to request user input</a:t>
            </a:r>
          </a:p>
          <a:p>
            <a:r>
              <a:rPr lang="en-US" sz="2400" dirty="0"/>
              <a:t>Use conditionals to add interactivity based on that input</a:t>
            </a:r>
          </a:p>
          <a:p>
            <a:endParaRPr lang="en-US" sz="2400" dirty="0"/>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619879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407444" y="696783"/>
            <a:ext cx="4329112" cy="707304"/>
          </a:xfrm>
        </p:spPr>
        <p:style>
          <a:lnRef idx="0">
            <a:schemeClr val="accent6"/>
          </a:lnRef>
          <a:fillRef idx="3">
            <a:schemeClr val="accent6"/>
          </a:fillRef>
          <a:effectRef idx="3">
            <a:schemeClr val="accent6"/>
          </a:effectRef>
          <a:fontRef idx="minor">
            <a:schemeClr val="lt1"/>
          </a:fontRef>
        </p:style>
        <p:txBody>
          <a:bodyPr/>
          <a:lstStyle/>
          <a:p>
            <a:pPr algn="ctr"/>
            <a:r>
              <a:rPr lang="en-US" sz="3200" dirty="0"/>
              <a:t>Can you code the fox?</a:t>
            </a:r>
          </a:p>
        </p:txBody>
      </p:sp>
      <p:sp>
        <p:nvSpPr>
          <p:cNvPr id="7" name="TextBox 6"/>
          <p:cNvSpPr txBox="1"/>
          <p:nvPr/>
        </p:nvSpPr>
        <p:spPr>
          <a:xfrm>
            <a:off x="2055513" y="1644384"/>
            <a:ext cx="5073098"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He needs to ask you what the capital of Alaska is. If you say “Juno,” he should tell you that you are correct. If you say </a:t>
            </a:r>
            <a:r>
              <a:rPr lang="en-US" sz="2100" i="1" dirty="0"/>
              <a:t>anything </a:t>
            </a:r>
            <a:r>
              <a:rPr lang="en-US" sz="2100" dirty="0"/>
              <a:t>else, he should tell you that you are wrong. </a:t>
            </a:r>
          </a:p>
        </p:txBody>
      </p:sp>
      <p:sp>
        <p:nvSpPr>
          <p:cNvPr id="4" name="Rectangle 3"/>
          <p:cNvSpPr/>
          <p:nvPr/>
        </p:nvSpPr>
        <p:spPr>
          <a:xfrm>
            <a:off x="2381600" y="5240804"/>
            <a:ext cx="4596386" cy="1200329"/>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dirty="0"/>
              <a:t>Extra Challenges:</a:t>
            </a:r>
          </a:p>
          <a:p>
            <a:r>
              <a:rPr lang="en-US" i="1" dirty="0"/>
              <a:t>Add a background change to match the answer</a:t>
            </a:r>
          </a:p>
          <a:p>
            <a:r>
              <a:rPr lang="en-US" i="1" dirty="0"/>
              <a:t>Add a movement to match the answer</a:t>
            </a:r>
          </a:p>
          <a:p>
            <a:r>
              <a:rPr lang="en-US" i="1" dirty="0"/>
              <a:t>Add a sound effect to match the answer</a:t>
            </a:r>
          </a:p>
        </p:txBody>
      </p:sp>
      <p:pic>
        <p:nvPicPr>
          <p:cNvPr id="10" name="Picture 9">
            <a:extLst>
              <a:ext uri="{FF2B5EF4-FFF2-40B4-BE49-F238E27FC236}">
                <a16:creationId xmlns:a16="http://schemas.microsoft.com/office/drawing/2014/main" id="{A5343A03-6794-5942-BA8E-01C019F5FDDB}"/>
              </a:ext>
            </a:extLst>
          </p:cNvPr>
          <p:cNvPicPr>
            <a:picLocks noChangeAspect="1"/>
          </p:cNvPicPr>
          <p:nvPr/>
        </p:nvPicPr>
        <p:blipFill>
          <a:blip r:embed="rId2"/>
          <a:stretch>
            <a:fillRect/>
          </a:stretch>
        </p:blipFill>
        <p:spPr>
          <a:xfrm>
            <a:off x="3885168" y="3269676"/>
            <a:ext cx="1589250" cy="1602833"/>
          </a:xfrm>
          <a:prstGeom prst="rect">
            <a:avLst/>
          </a:prstGeom>
          <a:ln>
            <a:solidFill>
              <a:srgbClr val="00B0F0"/>
            </a:solidFill>
          </a:ln>
        </p:spPr>
      </p:pic>
      <p:cxnSp>
        <p:nvCxnSpPr>
          <p:cNvPr id="11" name="Straight Arrow Connector 10">
            <a:extLst>
              <a:ext uri="{FF2B5EF4-FFF2-40B4-BE49-F238E27FC236}">
                <a16:creationId xmlns:a16="http://schemas.microsoft.com/office/drawing/2014/main" id="{BC9DCDAB-B689-1A43-B170-49DA464FF8D0}"/>
              </a:ext>
            </a:extLst>
          </p:cNvPr>
          <p:cNvCxnSpPr>
            <a:cxnSpLocks/>
          </p:cNvCxnSpPr>
          <p:nvPr/>
        </p:nvCxnSpPr>
        <p:spPr>
          <a:xfrm flipV="1">
            <a:off x="2775383" y="4135091"/>
            <a:ext cx="1023733"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5160C33-3FFD-0B48-8409-3781A561E607}"/>
              </a:ext>
            </a:extLst>
          </p:cNvPr>
          <p:cNvSpPr txBox="1"/>
          <p:nvPr/>
        </p:nvSpPr>
        <p:spPr>
          <a:xfrm>
            <a:off x="946670" y="3950425"/>
            <a:ext cx="24601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rPr>
              <a:t>You will need this code</a:t>
            </a:r>
          </a:p>
        </p:txBody>
      </p:sp>
      <p:pic>
        <p:nvPicPr>
          <p:cNvPr id="13" name="Picture 12">
            <a:extLst>
              <a:ext uri="{FF2B5EF4-FFF2-40B4-BE49-F238E27FC236}">
                <a16:creationId xmlns:a16="http://schemas.microsoft.com/office/drawing/2014/main" id="{970CE319-6F7C-2D4C-A58B-89C25B53EEEB}"/>
              </a:ext>
            </a:extLst>
          </p:cNvPr>
          <p:cNvPicPr>
            <a:picLocks noChangeAspect="1"/>
          </p:cNvPicPr>
          <p:nvPr/>
        </p:nvPicPr>
        <p:blipFill>
          <a:blip r:embed="rId3"/>
          <a:stretch>
            <a:fillRect/>
          </a:stretch>
        </p:blipFill>
        <p:spPr>
          <a:xfrm>
            <a:off x="734504" y="1843105"/>
            <a:ext cx="1090729" cy="987552"/>
          </a:xfrm>
          <a:prstGeom prst="rect">
            <a:avLst/>
          </a:prstGeom>
        </p:spPr>
      </p:pic>
    </p:spTree>
    <p:extLst>
      <p:ext uri="{BB962C8B-B14F-4D97-AF65-F5344CB8AC3E}">
        <p14:creationId xmlns:p14="http://schemas.microsoft.com/office/powerpoint/2010/main" val="1159291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448FD4-4DC0-2D4D-93BA-9F8DE9287217}"/>
              </a:ext>
            </a:extLst>
          </p:cNvPr>
          <p:cNvPicPr>
            <a:picLocks noChangeAspect="1"/>
          </p:cNvPicPr>
          <p:nvPr/>
        </p:nvPicPr>
        <p:blipFill>
          <a:blip r:embed="rId2"/>
          <a:stretch>
            <a:fillRect/>
          </a:stretch>
        </p:blipFill>
        <p:spPr>
          <a:xfrm>
            <a:off x="2648204" y="1758043"/>
            <a:ext cx="3847589" cy="3630386"/>
          </a:xfrm>
          <a:prstGeom prst="rect">
            <a:avLst/>
          </a:prstGeom>
          <a:ln>
            <a:solidFill>
              <a:srgbClr val="00B0F0"/>
            </a:solidFill>
          </a:ln>
        </p:spPr>
      </p:pic>
      <p:sp>
        <p:nvSpPr>
          <p:cNvPr id="8" name="Title 1">
            <a:extLst>
              <a:ext uri="{FF2B5EF4-FFF2-40B4-BE49-F238E27FC236}">
                <a16:creationId xmlns:a16="http://schemas.microsoft.com/office/drawing/2014/main" id="{77D5D4AA-BA39-9B45-8A39-5D61B239074A}"/>
              </a:ext>
            </a:extLst>
          </p:cNvPr>
          <p:cNvSpPr>
            <a:spLocks noGrp="1"/>
          </p:cNvSpPr>
          <p:nvPr>
            <p:ph type="title"/>
          </p:nvPr>
        </p:nvSpPr>
        <p:spPr>
          <a:xfrm>
            <a:off x="3326436" y="729440"/>
            <a:ext cx="2491127" cy="707304"/>
          </a:xfrm>
        </p:spPr>
        <p:style>
          <a:lnRef idx="0">
            <a:schemeClr val="accent6"/>
          </a:lnRef>
          <a:fillRef idx="3">
            <a:schemeClr val="accent6"/>
          </a:fillRef>
          <a:effectRef idx="3">
            <a:schemeClr val="accent6"/>
          </a:effectRef>
          <a:fontRef idx="minor">
            <a:schemeClr val="lt1"/>
          </a:fontRef>
        </p:style>
        <p:txBody>
          <a:bodyPr/>
          <a:lstStyle/>
          <a:p>
            <a:pPr algn="ctr"/>
            <a:r>
              <a:rPr lang="en-US" sz="3200" dirty="0"/>
              <a:t>Solution</a:t>
            </a:r>
          </a:p>
        </p:txBody>
      </p:sp>
      <p:pic>
        <p:nvPicPr>
          <p:cNvPr id="9" name="Picture 8">
            <a:extLst>
              <a:ext uri="{FF2B5EF4-FFF2-40B4-BE49-F238E27FC236}">
                <a16:creationId xmlns:a16="http://schemas.microsoft.com/office/drawing/2014/main" id="{CC76C40D-41DF-8C4A-8918-4DF2E14733F6}"/>
              </a:ext>
            </a:extLst>
          </p:cNvPr>
          <p:cNvPicPr>
            <a:picLocks noChangeAspect="1"/>
          </p:cNvPicPr>
          <p:nvPr/>
        </p:nvPicPr>
        <p:blipFill>
          <a:blip r:embed="rId3"/>
          <a:stretch>
            <a:fillRect/>
          </a:stretch>
        </p:blipFill>
        <p:spPr>
          <a:xfrm>
            <a:off x="1300561" y="1758043"/>
            <a:ext cx="1090729" cy="987552"/>
          </a:xfrm>
          <a:prstGeom prst="rect">
            <a:avLst/>
          </a:prstGeom>
        </p:spPr>
      </p:pic>
    </p:spTree>
    <p:extLst>
      <p:ext uri="{BB962C8B-B14F-4D97-AF65-F5344CB8AC3E}">
        <p14:creationId xmlns:p14="http://schemas.microsoft.com/office/powerpoint/2010/main" val="2511267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75" y="966126"/>
            <a:ext cx="3131547" cy="707886"/>
          </a:xfrm>
        </p:spPr>
        <p:style>
          <a:lnRef idx="0">
            <a:schemeClr val="accent6"/>
          </a:lnRef>
          <a:fillRef idx="3">
            <a:schemeClr val="accent6"/>
          </a:fillRef>
          <a:effectRef idx="3">
            <a:schemeClr val="accent6"/>
          </a:effectRef>
          <a:fontRef idx="minor">
            <a:schemeClr val="lt1"/>
          </a:fontRef>
        </p:style>
        <p:txBody>
          <a:bodyPr tIns="91440">
            <a:normAutofit fontScale="90000"/>
          </a:bodyPr>
          <a:lstStyle/>
          <a:p>
            <a:pPr algn="ctr"/>
            <a:r>
              <a:rPr lang="en-US" b="1" dirty="0"/>
              <a:t>Your Turn!</a:t>
            </a:r>
          </a:p>
        </p:txBody>
      </p:sp>
      <p:sp>
        <p:nvSpPr>
          <p:cNvPr id="5" name="Rectangle 4"/>
          <p:cNvSpPr/>
          <p:nvPr/>
        </p:nvSpPr>
        <p:spPr>
          <a:xfrm>
            <a:off x="642504" y="2036311"/>
            <a:ext cx="8272896" cy="2677656"/>
          </a:xfrm>
          <a:prstGeom prst="rect">
            <a:avLst/>
          </a:prstGeom>
        </p:spPr>
        <p:txBody>
          <a:bodyPr wrap="square">
            <a:spAutoFit/>
          </a:bodyPr>
          <a:lstStyle/>
          <a:p>
            <a:r>
              <a:rPr lang="en-US" sz="2800" b="1" dirty="0"/>
              <a:t>Make an interactive study tool for one of your classes:</a:t>
            </a:r>
          </a:p>
          <a:p>
            <a:pPr marL="457200" indent="-457200">
              <a:buFont typeface="Arial" panose="020B0604020202020204" pitchFamily="34" charset="0"/>
              <a:buChar char="•"/>
            </a:pPr>
            <a:r>
              <a:rPr lang="en-US" sz="2800" dirty="0"/>
              <a:t>Must include at least 5 questions</a:t>
            </a:r>
          </a:p>
          <a:p>
            <a:pPr marL="457200" indent="-457200">
              <a:buFont typeface="Arial" panose="020B0604020202020204" pitchFamily="34" charset="0"/>
              <a:buChar char="•"/>
            </a:pPr>
            <a:r>
              <a:rPr lang="en-US" sz="2800" dirty="0"/>
              <a:t>User must be required to input information and then receive feedback </a:t>
            </a:r>
          </a:p>
          <a:p>
            <a:pPr marL="457200" indent="-457200">
              <a:buFont typeface="Arial" panose="020B0604020202020204" pitchFamily="34" charset="0"/>
              <a:buChar char="•"/>
            </a:pPr>
            <a:r>
              <a:rPr lang="en-US" sz="2800" dirty="0"/>
              <a:t>Incorporate some fun effects for right and wrong answers </a:t>
            </a:r>
            <a:r>
              <a:rPr lang="en-US" sz="2000" i="1" dirty="0"/>
              <a:t>(still be kind for wrong answers)</a:t>
            </a:r>
            <a:endParaRPr lang="en-US" sz="2800" i="1" dirty="0"/>
          </a:p>
        </p:txBody>
      </p:sp>
      <p:sp>
        <p:nvSpPr>
          <p:cNvPr id="10" name="Rectangle 9">
            <a:extLst>
              <a:ext uri="{FF2B5EF4-FFF2-40B4-BE49-F238E27FC236}">
                <a16:creationId xmlns:a16="http://schemas.microsoft.com/office/drawing/2014/main" id="{071E0F27-00A4-9840-BB99-7938FB01BD0F}"/>
              </a:ext>
            </a:extLst>
          </p:cNvPr>
          <p:cNvSpPr/>
          <p:nvPr/>
        </p:nvSpPr>
        <p:spPr>
          <a:xfrm>
            <a:off x="664275" y="4713967"/>
            <a:ext cx="5000023" cy="461665"/>
          </a:xfrm>
          <a:prstGeom prst="rect">
            <a:avLst/>
          </a:prstGeom>
        </p:spPr>
        <p:txBody>
          <a:bodyPr wrap="none">
            <a:spAutoFit/>
          </a:bodyPr>
          <a:lstStyle/>
          <a:p>
            <a:r>
              <a:rPr lang="en-US" sz="2400" b="1" dirty="0">
                <a:solidFill>
                  <a:schemeClr val="accent6"/>
                </a:solidFill>
              </a:rPr>
              <a:t>Submit to</a:t>
            </a:r>
            <a:r>
              <a:rPr lang="en-US" sz="2400" b="1" i="1" dirty="0">
                <a:solidFill>
                  <a:schemeClr val="accent6"/>
                </a:solidFill>
              </a:rPr>
              <a:t> Lesson 7 </a:t>
            </a:r>
            <a:r>
              <a:rPr lang="en-US" sz="2400" b="1" dirty="0">
                <a:solidFill>
                  <a:schemeClr val="accent6"/>
                </a:solidFill>
              </a:rPr>
              <a:t>in the class studio.</a:t>
            </a:r>
          </a:p>
        </p:txBody>
      </p:sp>
    </p:spTree>
    <p:extLst>
      <p:ext uri="{BB962C8B-B14F-4D97-AF65-F5344CB8AC3E}">
        <p14:creationId xmlns:p14="http://schemas.microsoft.com/office/powerpoint/2010/main" val="354796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DFA6-5214-844D-93FC-BA1BD7AB020A}"/>
              </a:ext>
            </a:extLst>
          </p:cNvPr>
          <p:cNvSpPr>
            <a:spLocks noGrp="1"/>
          </p:cNvSpPr>
          <p:nvPr>
            <p:ph type="title"/>
          </p:nvPr>
        </p:nvSpPr>
        <p:spPr>
          <a:xfrm>
            <a:off x="1388084" y="346119"/>
            <a:ext cx="6367832" cy="994649"/>
          </a:xfrm>
        </p:spPr>
        <p:style>
          <a:lnRef idx="0">
            <a:schemeClr val="accent6"/>
          </a:lnRef>
          <a:fillRef idx="3">
            <a:schemeClr val="accent6"/>
          </a:fillRef>
          <a:effectRef idx="3">
            <a:schemeClr val="accent6"/>
          </a:effectRef>
          <a:fontRef idx="minor">
            <a:schemeClr val="lt1"/>
          </a:fontRef>
        </p:style>
        <p:txBody>
          <a:bodyPr vert="horz" lIns="91440" tIns="0" rIns="91440" bIns="182880" rtlCol="0" anchor="b">
            <a:normAutofit/>
          </a:bodyPr>
          <a:lstStyle/>
          <a:p>
            <a:pPr algn="ctr" defTabSz="914400"/>
            <a:r>
              <a:rPr lang="en-US" sz="3900" b="1" kern="1200" dirty="0">
                <a:solidFill>
                  <a:schemeClr val="bg1"/>
                </a:solidFill>
                <a:latin typeface="+mj-lt"/>
                <a:ea typeface="+mj-ea"/>
                <a:cs typeface="+mj-cs"/>
              </a:rPr>
              <a:t>12-Lesson Discounted Bundle</a:t>
            </a:r>
          </a:p>
        </p:txBody>
      </p:sp>
      <p:sp>
        <p:nvSpPr>
          <p:cNvPr id="9" name="Content Placeholder 8">
            <a:extLst>
              <a:ext uri="{FF2B5EF4-FFF2-40B4-BE49-F238E27FC236}">
                <a16:creationId xmlns:a16="http://schemas.microsoft.com/office/drawing/2014/main" id="{19ACF728-C93A-6946-9DED-1F5D76A53E02}"/>
              </a:ext>
            </a:extLst>
          </p:cNvPr>
          <p:cNvSpPr>
            <a:spLocks noGrp="1"/>
          </p:cNvSpPr>
          <p:nvPr>
            <p:ph sz="quarter" idx="4"/>
          </p:nvPr>
        </p:nvSpPr>
        <p:spPr>
          <a:xfrm>
            <a:off x="845025" y="2015316"/>
            <a:ext cx="3887391" cy="3534147"/>
          </a:xfrm>
        </p:spPr>
        <p:txBody>
          <a:bodyPr>
            <a:normAutofit/>
          </a:bodyPr>
          <a:lstStyle/>
          <a:p>
            <a:pPr marL="0" indent="0" algn="ctr">
              <a:buNone/>
            </a:pPr>
            <a:r>
              <a:rPr lang="en-US" sz="3600" b="1" dirty="0">
                <a:latin typeface="Ink Free" panose="03080402000500000000" pitchFamily="66" charset="0"/>
              </a:rPr>
              <a:t>Bonus Files</a:t>
            </a:r>
          </a:p>
          <a:p>
            <a:r>
              <a:rPr lang="en-US" sz="2400" dirty="0"/>
              <a:t>Final project with </a:t>
            </a:r>
          </a:p>
          <a:p>
            <a:pPr lvl="1"/>
            <a:r>
              <a:rPr lang="en-US" sz="2100" dirty="0"/>
              <a:t>Guidelines</a:t>
            </a:r>
          </a:p>
          <a:p>
            <a:pPr lvl="1"/>
            <a:r>
              <a:rPr lang="en-US" sz="2100" dirty="0"/>
              <a:t>Rubric</a:t>
            </a:r>
          </a:p>
          <a:p>
            <a:pPr lvl="1"/>
            <a:r>
              <a:rPr lang="en-US" sz="2100" dirty="0"/>
              <a:t>Reflection Assignment</a:t>
            </a:r>
          </a:p>
          <a:p>
            <a:r>
              <a:rPr lang="en-US" sz="2400" dirty="0"/>
              <a:t>Student Support Website </a:t>
            </a:r>
          </a:p>
          <a:p>
            <a:pPr lvl="1"/>
            <a:r>
              <a:rPr lang="en-US" sz="2100" dirty="0"/>
              <a:t>A support page for each lesson to aid students while working independently</a:t>
            </a:r>
          </a:p>
        </p:txBody>
      </p:sp>
      <p:sp>
        <p:nvSpPr>
          <p:cNvPr id="6" name="Rectangle 5">
            <a:extLst>
              <a:ext uri="{FF2B5EF4-FFF2-40B4-BE49-F238E27FC236}">
                <a16:creationId xmlns:a16="http://schemas.microsoft.com/office/drawing/2014/main" id="{C2DF7945-037B-514F-BC3D-5AB1A8015687}"/>
              </a:ext>
            </a:extLst>
          </p:cNvPr>
          <p:cNvSpPr/>
          <p:nvPr/>
        </p:nvSpPr>
        <p:spPr>
          <a:xfrm>
            <a:off x="845025" y="6006527"/>
            <a:ext cx="8030579" cy="307777"/>
          </a:xfrm>
          <a:prstGeom prst="rect">
            <a:avLst/>
          </a:prstGeom>
        </p:spPr>
        <p:txBody>
          <a:bodyPr wrap="square">
            <a:spAutoFit/>
          </a:bodyPr>
          <a:lstStyle/>
          <a:p>
            <a:r>
              <a:rPr lang="en-US" sz="1400" dirty="0">
                <a:solidFill>
                  <a:srgbClr val="70AE46"/>
                </a:solidFill>
                <a:hlinkClick r:id="rId2">
                  <a:extLst>
                    <a:ext uri="{A12FA001-AC4F-418D-AE19-62706E023703}">
                      <ahyp:hlinkClr xmlns:ahyp="http://schemas.microsoft.com/office/drawing/2018/hyperlinkcolor" val="tx"/>
                    </a:ext>
                  </a:extLst>
                </a:hlinkClick>
              </a:rPr>
              <a:t>https://</a:t>
            </a:r>
            <a:r>
              <a:rPr lang="en-US" sz="1400" dirty="0" err="1">
                <a:solidFill>
                  <a:srgbClr val="70AE46"/>
                </a:solidFill>
                <a:hlinkClick r:id="rId2">
                  <a:extLst>
                    <a:ext uri="{A12FA001-AC4F-418D-AE19-62706E023703}">
                      <ahyp:hlinkClr xmlns:ahyp="http://schemas.microsoft.com/office/drawing/2018/hyperlinkcolor" val="tx"/>
                    </a:ext>
                  </a:extLst>
                </a:hlinkClick>
              </a:rPr>
              <a:t>www.teacherspayteachers.com</a:t>
            </a:r>
            <a:r>
              <a:rPr lang="en-US" sz="1400" dirty="0">
                <a:solidFill>
                  <a:srgbClr val="70AE46"/>
                </a:solidFill>
                <a:hlinkClick r:id="rId2">
                  <a:extLst>
                    <a:ext uri="{A12FA001-AC4F-418D-AE19-62706E023703}">
                      <ahyp:hlinkClr xmlns:ahyp="http://schemas.microsoft.com/office/drawing/2018/hyperlinkcolor" val="tx"/>
                    </a:ext>
                  </a:extLst>
                </a:hlinkClick>
              </a:rPr>
              <a:t>/Product/Computer-Coding-in-Scratch-10-Lessons-BUNDLE-3870547</a:t>
            </a:r>
            <a:endParaRPr lang="en-US" sz="1400" dirty="0">
              <a:solidFill>
                <a:srgbClr val="70AE46"/>
              </a:solidFill>
            </a:endParaRPr>
          </a:p>
        </p:txBody>
      </p:sp>
      <p:pic>
        <p:nvPicPr>
          <p:cNvPr id="4" name="Picture 3">
            <a:hlinkClick r:id="rId2"/>
            <a:extLst>
              <a:ext uri="{FF2B5EF4-FFF2-40B4-BE49-F238E27FC236}">
                <a16:creationId xmlns:a16="http://schemas.microsoft.com/office/drawing/2014/main" id="{ABCB0AB0-BDCB-7748-A64C-A98DA41FB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63" y="1923069"/>
            <a:ext cx="3626393" cy="3626393"/>
          </a:xfrm>
          <a:prstGeom prst="rect">
            <a:avLst/>
          </a:prstGeom>
        </p:spPr>
      </p:pic>
    </p:spTree>
    <p:extLst>
      <p:ext uri="{BB962C8B-B14F-4D97-AF65-F5344CB8AC3E}">
        <p14:creationId xmlns:p14="http://schemas.microsoft.com/office/powerpoint/2010/main" val="3058858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9514DA08-06F2-EE40-86A5-C75B2D3EAF85}"/>
              </a:ext>
            </a:extLst>
          </p:cNvPr>
          <p:cNvPicPr>
            <a:picLocks noChangeAspect="1"/>
          </p:cNvPicPr>
          <p:nvPr/>
        </p:nvPicPr>
        <p:blipFill>
          <a:blip r:embed="rId3"/>
          <a:stretch>
            <a:fillRect/>
          </a:stretch>
        </p:blipFill>
        <p:spPr>
          <a:xfrm>
            <a:off x="2647796" y="1225142"/>
            <a:ext cx="1740387" cy="1740387"/>
          </a:xfrm>
          <a:prstGeom prst="rect">
            <a:avLst/>
          </a:prstGeom>
        </p:spPr>
      </p:pic>
      <p:pic>
        <p:nvPicPr>
          <p:cNvPr id="9" name="Picture 8">
            <a:hlinkClick r:id="rId4"/>
            <a:extLst>
              <a:ext uri="{FF2B5EF4-FFF2-40B4-BE49-F238E27FC236}">
                <a16:creationId xmlns:a16="http://schemas.microsoft.com/office/drawing/2014/main" id="{95CB9793-F4FA-4E43-82CA-5400775A23BA}"/>
              </a:ext>
            </a:extLst>
          </p:cNvPr>
          <p:cNvPicPr>
            <a:picLocks noChangeAspect="1"/>
          </p:cNvPicPr>
          <p:nvPr/>
        </p:nvPicPr>
        <p:blipFill>
          <a:blip r:embed="rId5"/>
          <a:stretch>
            <a:fillRect/>
          </a:stretch>
        </p:blipFill>
        <p:spPr>
          <a:xfrm>
            <a:off x="4832577" y="1245689"/>
            <a:ext cx="1740387" cy="1740387"/>
          </a:xfrm>
          <a:prstGeom prst="rect">
            <a:avLst/>
          </a:prstGeom>
        </p:spPr>
      </p:pic>
      <p:pic>
        <p:nvPicPr>
          <p:cNvPr id="11" name="Picture 10">
            <a:hlinkClick r:id="rId6"/>
            <a:extLst>
              <a:ext uri="{FF2B5EF4-FFF2-40B4-BE49-F238E27FC236}">
                <a16:creationId xmlns:a16="http://schemas.microsoft.com/office/drawing/2014/main" id="{EE2DBD22-2F61-5E43-B79B-A947D8DC4ED3}"/>
              </a:ext>
            </a:extLst>
          </p:cNvPr>
          <p:cNvPicPr>
            <a:picLocks noChangeAspect="1"/>
          </p:cNvPicPr>
          <p:nvPr/>
        </p:nvPicPr>
        <p:blipFill>
          <a:blip r:embed="rId7"/>
          <a:stretch>
            <a:fillRect/>
          </a:stretch>
        </p:blipFill>
        <p:spPr>
          <a:xfrm>
            <a:off x="7017358" y="1239951"/>
            <a:ext cx="1740387" cy="1740387"/>
          </a:xfrm>
          <a:prstGeom prst="rect">
            <a:avLst/>
          </a:prstGeom>
        </p:spPr>
      </p:pic>
      <p:pic>
        <p:nvPicPr>
          <p:cNvPr id="13" name="Picture 12">
            <a:hlinkClick r:id="rId8"/>
            <a:extLst>
              <a:ext uri="{FF2B5EF4-FFF2-40B4-BE49-F238E27FC236}">
                <a16:creationId xmlns:a16="http://schemas.microsoft.com/office/drawing/2014/main" id="{51A39FDC-7D9E-1A4F-9106-E07EFB10D1B1}"/>
              </a:ext>
            </a:extLst>
          </p:cNvPr>
          <p:cNvPicPr>
            <a:picLocks noChangeAspect="1"/>
          </p:cNvPicPr>
          <p:nvPr/>
        </p:nvPicPr>
        <p:blipFill>
          <a:blip r:embed="rId9"/>
          <a:stretch>
            <a:fillRect/>
          </a:stretch>
        </p:blipFill>
        <p:spPr>
          <a:xfrm>
            <a:off x="463015" y="3099238"/>
            <a:ext cx="1737360" cy="1737360"/>
          </a:xfrm>
          <a:prstGeom prst="rect">
            <a:avLst/>
          </a:prstGeom>
        </p:spPr>
      </p:pic>
      <p:pic>
        <p:nvPicPr>
          <p:cNvPr id="15" name="Picture 14">
            <a:hlinkClick r:id="rId10"/>
            <a:extLst>
              <a:ext uri="{FF2B5EF4-FFF2-40B4-BE49-F238E27FC236}">
                <a16:creationId xmlns:a16="http://schemas.microsoft.com/office/drawing/2014/main" id="{8493B39D-B608-284A-93A0-69763ADECD1D}"/>
              </a:ext>
            </a:extLst>
          </p:cNvPr>
          <p:cNvPicPr>
            <a:picLocks noChangeAspect="1"/>
          </p:cNvPicPr>
          <p:nvPr/>
        </p:nvPicPr>
        <p:blipFill>
          <a:blip r:embed="rId11"/>
          <a:stretch>
            <a:fillRect/>
          </a:stretch>
        </p:blipFill>
        <p:spPr>
          <a:xfrm>
            <a:off x="2619869" y="3099238"/>
            <a:ext cx="1737360" cy="1737360"/>
          </a:xfrm>
          <a:prstGeom prst="rect">
            <a:avLst/>
          </a:prstGeom>
        </p:spPr>
      </p:pic>
      <p:pic>
        <p:nvPicPr>
          <p:cNvPr id="17" name="Picture 16">
            <a:hlinkClick r:id="rId12"/>
            <a:extLst>
              <a:ext uri="{FF2B5EF4-FFF2-40B4-BE49-F238E27FC236}">
                <a16:creationId xmlns:a16="http://schemas.microsoft.com/office/drawing/2014/main" id="{99FE370A-CECF-7440-A88F-E01241BEDFA0}"/>
              </a:ext>
            </a:extLst>
          </p:cNvPr>
          <p:cNvPicPr>
            <a:picLocks noChangeAspect="1"/>
          </p:cNvPicPr>
          <p:nvPr/>
        </p:nvPicPr>
        <p:blipFill>
          <a:blip r:embed="rId13"/>
          <a:stretch>
            <a:fillRect/>
          </a:stretch>
        </p:blipFill>
        <p:spPr>
          <a:xfrm>
            <a:off x="4832577" y="3099238"/>
            <a:ext cx="1737360" cy="1737360"/>
          </a:xfrm>
          <a:prstGeom prst="rect">
            <a:avLst/>
          </a:prstGeom>
        </p:spPr>
      </p:pic>
      <p:pic>
        <p:nvPicPr>
          <p:cNvPr id="19" name="Picture 18">
            <a:hlinkClick r:id="rId14"/>
            <a:extLst>
              <a:ext uri="{FF2B5EF4-FFF2-40B4-BE49-F238E27FC236}">
                <a16:creationId xmlns:a16="http://schemas.microsoft.com/office/drawing/2014/main" id="{BE0B24CC-5BE6-0344-B2F7-4ECF9C8C3B5E}"/>
              </a:ext>
            </a:extLst>
          </p:cNvPr>
          <p:cNvPicPr>
            <a:picLocks noChangeAspect="1"/>
          </p:cNvPicPr>
          <p:nvPr/>
        </p:nvPicPr>
        <p:blipFill>
          <a:blip r:embed="rId15"/>
          <a:stretch>
            <a:fillRect/>
          </a:stretch>
        </p:blipFill>
        <p:spPr>
          <a:xfrm>
            <a:off x="7020385" y="3099238"/>
            <a:ext cx="1737360" cy="1737360"/>
          </a:xfrm>
          <a:prstGeom prst="rect">
            <a:avLst/>
          </a:prstGeom>
        </p:spPr>
      </p:pic>
      <p:pic>
        <p:nvPicPr>
          <p:cNvPr id="21" name="Picture 20">
            <a:hlinkClick r:id="rId16"/>
            <a:extLst>
              <a:ext uri="{FF2B5EF4-FFF2-40B4-BE49-F238E27FC236}">
                <a16:creationId xmlns:a16="http://schemas.microsoft.com/office/drawing/2014/main" id="{1893A1A6-965C-5B47-AC59-AE64E594FADE}"/>
              </a:ext>
            </a:extLst>
          </p:cNvPr>
          <p:cNvPicPr>
            <a:picLocks noChangeAspect="1"/>
          </p:cNvPicPr>
          <p:nvPr/>
        </p:nvPicPr>
        <p:blipFill>
          <a:blip r:embed="rId17"/>
          <a:stretch>
            <a:fillRect/>
          </a:stretch>
        </p:blipFill>
        <p:spPr>
          <a:xfrm>
            <a:off x="470407" y="4950425"/>
            <a:ext cx="1737360" cy="1737360"/>
          </a:xfrm>
          <a:prstGeom prst="rect">
            <a:avLst/>
          </a:prstGeom>
        </p:spPr>
      </p:pic>
      <p:pic>
        <p:nvPicPr>
          <p:cNvPr id="23" name="Picture 22">
            <a:hlinkClick r:id="rId18"/>
            <a:extLst>
              <a:ext uri="{FF2B5EF4-FFF2-40B4-BE49-F238E27FC236}">
                <a16:creationId xmlns:a16="http://schemas.microsoft.com/office/drawing/2014/main" id="{EBF60B98-510F-1F40-9997-3B98B02DE733}"/>
              </a:ext>
            </a:extLst>
          </p:cNvPr>
          <p:cNvPicPr>
            <a:picLocks noChangeAspect="1"/>
          </p:cNvPicPr>
          <p:nvPr/>
        </p:nvPicPr>
        <p:blipFill>
          <a:blip r:embed="rId19"/>
          <a:stretch>
            <a:fillRect/>
          </a:stretch>
        </p:blipFill>
        <p:spPr>
          <a:xfrm>
            <a:off x="2619869" y="4970307"/>
            <a:ext cx="1737360" cy="1737360"/>
          </a:xfrm>
          <a:prstGeom prst="rect">
            <a:avLst/>
          </a:prstGeom>
        </p:spPr>
      </p:pic>
      <p:sp>
        <p:nvSpPr>
          <p:cNvPr id="26" name="TextBox 25">
            <a:extLst>
              <a:ext uri="{FF2B5EF4-FFF2-40B4-BE49-F238E27FC236}">
                <a16:creationId xmlns:a16="http://schemas.microsoft.com/office/drawing/2014/main" id="{4E0923E9-64A3-6949-BE78-FE7028D64D25}"/>
              </a:ext>
            </a:extLst>
          </p:cNvPr>
          <p:cNvSpPr txBox="1"/>
          <p:nvPr/>
        </p:nvSpPr>
        <p:spPr>
          <a:xfrm>
            <a:off x="2376144" y="499898"/>
            <a:ext cx="4391712"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700" dirty="0">
                <a:latin typeface="+mj-lt"/>
              </a:rPr>
              <a:t>Click for individual lessons</a:t>
            </a:r>
            <a:endParaRPr lang="en-US" sz="2700" b="1" dirty="0">
              <a:latin typeface="+mj-lt"/>
            </a:endParaRPr>
          </a:p>
        </p:txBody>
      </p:sp>
      <p:pic>
        <p:nvPicPr>
          <p:cNvPr id="3" name="Picture 2">
            <a:hlinkClick r:id="rId20"/>
            <a:extLst>
              <a:ext uri="{FF2B5EF4-FFF2-40B4-BE49-F238E27FC236}">
                <a16:creationId xmlns:a16="http://schemas.microsoft.com/office/drawing/2014/main" id="{A0501AAB-6176-DE4C-AB43-D1B814501688}"/>
              </a:ext>
            </a:extLst>
          </p:cNvPr>
          <p:cNvPicPr>
            <a:picLocks noChangeAspect="1"/>
          </p:cNvPicPr>
          <p:nvPr/>
        </p:nvPicPr>
        <p:blipFill>
          <a:blip r:embed="rId21"/>
          <a:stretch>
            <a:fillRect/>
          </a:stretch>
        </p:blipFill>
        <p:spPr>
          <a:xfrm>
            <a:off x="463015" y="1245024"/>
            <a:ext cx="1740387" cy="1740387"/>
          </a:xfrm>
          <a:prstGeom prst="rect">
            <a:avLst/>
          </a:prstGeom>
        </p:spPr>
      </p:pic>
      <p:pic>
        <p:nvPicPr>
          <p:cNvPr id="4" name="Picture 3">
            <a:hlinkClick r:id="rId22"/>
            <a:extLst>
              <a:ext uri="{FF2B5EF4-FFF2-40B4-BE49-F238E27FC236}">
                <a16:creationId xmlns:a16="http://schemas.microsoft.com/office/drawing/2014/main" id="{11D8F732-22E3-E64E-8BE1-79D60896161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20385" y="4950425"/>
            <a:ext cx="1737360" cy="1737360"/>
          </a:xfrm>
          <a:prstGeom prst="rect">
            <a:avLst/>
          </a:prstGeom>
        </p:spPr>
      </p:pic>
      <p:pic>
        <p:nvPicPr>
          <p:cNvPr id="6" name="Picture 5">
            <a:hlinkClick r:id="rId24"/>
            <a:extLst>
              <a:ext uri="{FF2B5EF4-FFF2-40B4-BE49-F238E27FC236}">
                <a16:creationId xmlns:a16="http://schemas.microsoft.com/office/drawing/2014/main" id="{C69B7088-6AF4-E548-A8B2-2DEED4F17D1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32577" y="4970307"/>
            <a:ext cx="1737360" cy="1737360"/>
          </a:xfrm>
          <a:prstGeom prst="rect">
            <a:avLst/>
          </a:prstGeom>
        </p:spPr>
      </p:pic>
    </p:spTree>
    <p:extLst>
      <p:ext uri="{BB962C8B-B14F-4D97-AF65-F5344CB8AC3E}">
        <p14:creationId xmlns:p14="http://schemas.microsoft.com/office/powerpoint/2010/main" val="720460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893380" y="811883"/>
            <a:ext cx="7357241" cy="1196579"/>
          </a:xfrm>
        </p:spPr>
        <p:txBody>
          <a:bodyPr>
            <a:normAutofit/>
          </a:bodyPr>
          <a:lstStyle/>
          <a:p>
            <a:pPr algn="ctr"/>
            <a:r>
              <a:rPr lang="en-US" sz="3600" dirty="0">
                <a:latin typeface="Ink Free" panose="03080402000500000000" pitchFamily="66" charset="0"/>
              </a:rPr>
              <a:t>Technology &amp; Digital Design Lessons</a:t>
            </a:r>
          </a:p>
        </p:txBody>
      </p:sp>
      <p:pic>
        <p:nvPicPr>
          <p:cNvPr id="6" name="Picture 5" descr="A picture containing text, newspaper&#10;&#10;Description automatically generated">
            <a:hlinkClick r:id="rId2"/>
            <a:extLst>
              <a:ext uri="{FF2B5EF4-FFF2-40B4-BE49-F238E27FC236}">
                <a16:creationId xmlns:a16="http://schemas.microsoft.com/office/drawing/2014/main" id="{CA3F291E-AFE9-6E46-A5D1-1F91914EC05C}"/>
              </a:ext>
            </a:extLst>
          </p:cNvPr>
          <p:cNvPicPr>
            <a:picLocks noChangeAspect="1"/>
          </p:cNvPicPr>
          <p:nvPr/>
        </p:nvPicPr>
        <p:blipFill>
          <a:blip r:embed="rId3"/>
          <a:stretch>
            <a:fillRect/>
          </a:stretch>
        </p:blipFill>
        <p:spPr>
          <a:xfrm>
            <a:off x="3759072" y="2045759"/>
            <a:ext cx="1508760" cy="1508760"/>
          </a:xfrm>
          <a:prstGeom prst="rect">
            <a:avLst/>
          </a:prstGeom>
          <a:effectLst>
            <a:outerShdw blurRad="50800" dist="38100" dir="8100000" algn="tr" rotWithShape="0">
              <a:prstClr val="black">
                <a:alpha val="40000"/>
              </a:prstClr>
            </a:outerShdw>
          </a:effectLst>
        </p:spPr>
      </p:pic>
      <p:pic>
        <p:nvPicPr>
          <p:cNvPr id="10" name="Picture 9" descr="A close up of a newspaper&#10;&#10;Description automatically generated">
            <a:hlinkClick r:id="rId4"/>
            <a:extLst>
              <a:ext uri="{FF2B5EF4-FFF2-40B4-BE49-F238E27FC236}">
                <a16:creationId xmlns:a16="http://schemas.microsoft.com/office/drawing/2014/main" id="{7FFD0AE7-3425-B249-8EE3-666834A04F53}"/>
              </a:ext>
            </a:extLst>
          </p:cNvPr>
          <p:cNvPicPr>
            <a:picLocks noChangeAspect="1"/>
          </p:cNvPicPr>
          <p:nvPr/>
        </p:nvPicPr>
        <p:blipFill>
          <a:blip r:embed="rId5"/>
          <a:stretch>
            <a:fillRect/>
          </a:stretch>
        </p:blipFill>
        <p:spPr>
          <a:xfrm rot="21045390">
            <a:off x="1915572" y="2119843"/>
            <a:ext cx="1508760" cy="1508760"/>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6"/>
            <a:extLst>
              <a:ext uri="{FF2B5EF4-FFF2-40B4-BE49-F238E27FC236}">
                <a16:creationId xmlns:a16="http://schemas.microsoft.com/office/drawing/2014/main" id="{61EFE3E2-A3D1-9942-B0AD-B60FE6659636}"/>
              </a:ext>
            </a:extLst>
          </p:cNvPr>
          <p:cNvPicPr>
            <a:picLocks noChangeAspect="1"/>
          </p:cNvPicPr>
          <p:nvPr/>
        </p:nvPicPr>
        <p:blipFill>
          <a:blip r:embed="rId7"/>
          <a:stretch>
            <a:fillRect/>
          </a:stretch>
        </p:blipFill>
        <p:spPr>
          <a:xfrm>
            <a:off x="197042" y="2030495"/>
            <a:ext cx="1508760" cy="1508760"/>
          </a:xfrm>
          <a:prstGeom prst="rect">
            <a:avLst/>
          </a:prstGeom>
          <a:effectLst>
            <a:outerShdw blurRad="50800" dist="38100" dir="8100000" algn="tr" rotWithShape="0">
              <a:prstClr val="black">
                <a:alpha val="40000"/>
              </a:prstClr>
            </a:outerShdw>
          </a:effectLst>
        </p:spPr>
      </p:pic>
      <p:pic>
        <p:nvPicPr>
          <p:cNvPr id="16" name="Picture 15" descr="A picture containing wall&#10;&#10;Description automatically generated">
            <a:hlinkClick r:id="rId8"/>
            <a:extLst>
              <a:ext uri="{FF2B5EF4-FFF2-40B4-BE49-F238E27FC236}">
                <a16:creationId xmlns:a16="http://schemas.microsoft.com/office/drawing/2014/main" id="{5AD3D207-9F46-B24D-8F63-99DC6227F086}"/>
              </a:ext>
            </a:extLst>
          </p:cNvPr>
          <p:cNvPicPr>
            <a:picLocks noChangeAspect="1"/>
          </p:cNvPicPr>
          <p:nvPr/>
        </p:nvPicPr>
        <p:blipFill>
          <a:blip r:embed="rId9"/>
          <a:stretch>
            <a:fillRect/>
          </a:stretch>
        </p:blipFill>
        <p:spPr>
          <a:xfrm rot="20937732">
            <a:off x="7392336" y="3951555"/>
            <a:ext cx="1508760" cy="1508760"/>
          </a:xfrm>
          <a:prstGeom prst="rect">
            <a:avLst/>
          </a:prstGeom>
          <a:effectLst>
            <a:outerShdw blurRad="50800" dist="38100" dir="8100000" algn="tr" rotWithShape="0">
              <a:prstClr val="black">
                <a:alpha val="40000"/>
              </a:prstClr>
            </a:outerShdw>
          </a:effectLst>
        </p:spPr>
      </p:pic>
      <p:pic>
        <p:nvPicPr>
          <p:cNvPr id="18" name="Picture 17" descr="A screenshot of a newspaper&#10;&#10;Description automatically generated">
            <a:hlinkClick r:id="rId10"/>
            <a:extLst>
              <a:ext uri="{FF2B5EF4-FFF2-40B4-BE49-F238E27FC236}">
                <a16:creationId xmlns:a16="http://schemas.microsoft.com/office/drawing/2014/main" id="{7D17A007-2F4D-8C42-AA9E-A8D91EBEAA75}"/>
              </a:ext>
            </a:extLst>
          </p:cNvPr>
          <p:cNvPicPr>
            <a:picLocks noChangeAspect="1"/>
          </p:cNvPicPr>
          <p:nvPr/>
        </p:nvPicPr>
        <p:blipFill>
          <a:blip r:embed="rId11"/>
          <a:stretch>
            <a:fillRect/>
          </a:stretch>
        </p:blipFill>
        <p:spPr>
          <a:xfrm rot="743663">
            <a:off x="5532825" y="3919140"/>
            <a:ext cx="1508760" cy="1508760"/>
          </a:xfrm>
          <a:prstGeom prst="rect">
            <a:avLst/>
          </a:prstGeom>
          <a:effectLst>
            <a:outerShdw blurRad="50800" dist="38100" dir="8100000" algn="tr" rotWithShape="0">
              <a:prstClr val="black">
                <a:alpha val="40000"/>
              </a:prstClr>
            </a:outerShdw>
          </a:effectLst>
        </p:spPr>
      </p:pic>
      <p:pic>
        <p:nvPicPr>
          <p:cNvPr id="20" name="Picture 19" descr="A close up of a newspaper&#10;&#10;Description automatically generated">
            <a:hlinkClick r:id="rId12"/>
            <a:extLst>
              <a:ext uri="{FF2B5EF4-FFF2-40B4-BE49-F238E27FC236}">
                <a16:creationId xmlns:a16="http://schemas.microsoft.com/office/drawing/2014/main" id="{69EB663F-879A-D145-B2D1-FA4ACC9D9A70}"/>
              </a:ext>
            </a:extLst>
          </p:cNvPr>
          <p:cNvPicPr>
            <a:picLocks noChangeAspect="1"/>
          </p:cNvPicPr>
          <p:nvPr/>
        </p:nvPicPr>
        <p:blipFill>
          <a:blip r:embed="rId13"/>
          <a:stretch>
            <a:fillRect/>
          </a:stretch>
        </p:blipFill>
        <p:spPr>
          <a:xfrm rot="548307">
            <a:off x="5581429" y="2202083"/>
            <a:ext cx="1508760" cy="1508760"/>
          </a:xfrm>
          <a:prstGeom prst="rect">
            <a:avLst/>
          </a:prstGeom>
          <a:effectLst>
            <a:outerShdw blurRad="50800" dist="38100" dir="8100000" algn="tr" rotWithShape="0">
              <a:prstClr val="black">
                <a:alpha val="40000"/>
              </a:prstClr>
            </a:outerShdw>
          </a:effectLst>
        </p:spPr>
      </p:pic>
      <p:pic>
        <p:nvPicPr>
          <p:cNvPr id="5" name="Picture 4" descr="A close up of a newspaper&#10;&#10;Description automatically generated">
            <a:hlinkClick r:id="rId14"/>
            <a:extLst>
              <a:ext uri="{FF2B5EF4-FFF2-40B4-BE49-F238E27FC236}">
                <a16:creationId xmlns:a16="http://schemas.microsoft.com/office/drawing/2014/main" id="{AE52E892-C68E-9240-9943-D370B512E2E7}"/>
              </a:ext>
            </a:extLst>
          </p:cNvPr>
          <p:cNvPicPr>
            <a:picLocks noChangeAspect="1"/>
          </p:cNvPicPr>
          <p:nvPr/>
        </p:nvPicPr>
        <p:blipFill>
          <a:blip r:embed="rId15"/>
          <a:stretch>
            <a:fillRect/>
          </a:stretch>
        </p:blipFill>
        <p:spPr>
          <a:xfrm rot="21152743">
            <a:off x="343083" y="3913469"/>
            <a:ext cx="1508760" cy="1508760"/>
          </a:xfrm>
          <a:prstGeom prst="rect">
            <a:avLst/>
          </a:prstGeom>
          <a:effectLst>
            <a:outerShdw blurRad="50800" dist="38100" dir="8100000" algn="tr" rotWithShape="0">
              <a:prstClr val="black">
                <a:alpha val="40000"/>
              </a:prstClr>
            </a:outerShdw>
          </a:effectLst>
        </p:spPr>
      </p:pic>
      <p:pic>
        <p:nvPicPr>
          <p:cNvPr id="13" name="Picture 12">
            <a:hlinkClick r:id="rId16"/>
            <a:extLst>
              <a:ext uri="{FF2B5EF4-FFF2-40B4-BE49-F238E27FC236}">
                <a16:creationId xmlns:a16="http://schemas.microsoft.com/office/drawing/2014/main" id="{E535CF0F-D67B-824F-A307-D4C867737068}"/>
              </a:ext>
            </a:extLst>
          </p:cNvPr>
          <p:cNvPicPr>
            <a:picLocks noChangeAspect="1"/>
          </p:cNvPicPr>
          <p:nvPr/>
        </p:nvPicPr>
        <p:blipFill>
          <a:blip r:embed="rId17"/>
          <a:stretch>
            <a:fillRect/>
          </a:stretch>
        </p:blipFill>
        <p:spPr>
          <a:xfrm>
            <a:off x="3817620" y="3821079"/>
            <a:ext cx="1508760" cy="1508760"/>
          </a:xfrm>
          <a:prstGeom prst="rect">
            <a:avLst/>
          </a:prstGeom>
          <a:effectLst>
            <a:outerShdw blurRad="50800" dist="38100" dir="8100000" algn="tr" rotWithShape="0">
              <a:prstClr val="black">
                <a:alpha val="40000"/>
              </a:prstClr>
            </a:outerShdw>
          </a:effectLst>
        </p:spPr>
      </p:pic>
      <p:pic>
        <p:nvPicPr>
          <p:cNvPr id="4" name="Picture 3" descr="A screenshot of a computer&#10;&#10;Description automatically generated">
            <a:hlinkClick r:id="rId18"/>
            <a:extLst>
              <a:ext uri="{FF2B5EF4-FFF2-40B4-BE49-F238E27FC236}">
                <a16:creationId xmlns:a16="http://schemas.microsoft.com/office/drawing/2014/main" id="{844F3EEA-1911-C14E-BF3B-4F89038BA4E7}"/>
              </a:ext>
            </a:extLst>
          </p:cNvPr>
          <p:cNvPicPr>
            <a:picLocks noChangeAspect="1"/>
          </p:cNvPicPr>
          <p:nvPr/>
        </p:nvPicPr>
        <p:blipFill>
          <a:blip r:embed="rId19"/>
          <a:stretch>
            <a:fillRect/>
          </a:stretch>
        </p:blipFill>
        <p:spPr>
          <a:xfrm>
            <a:off x="7283130" y="2288695"/>
            <a:ext cx="1508760" cy="1508760"/>
          </a:xfrm>
          <a:prstGeom prst="rect">
            <a:avLst/>
          </a:prstGeom>
          <a:effectLst>
            <a:outerShdw blurRad="50800" dist="38100" dir="8100000" algn="tr" rotWithShape="0">
              <a:prstClr val="black">
                <a:alpha val="40000"/>
              </a:prstClr>
            </a:outerShdw>
          </a:effectLst>
        </p:spPr>
      </p:pic>
      <p:pic>
        <p:nvPicPr>
          <p:cNvPr id="14" name="Picture 13" descr="A close up of a newspaper&#10;&#10;Description automatically generated">
            <a:hlinkClick r:id="rId20"/>
            <a:extLst>
              <a:ext uri="{FF2B5EF4-FFF2-40B4-BE49-F238E27FC236}">
                <a16:creationId xmlns:a16="http://schemas.microsoft.com/office/drawing/2014/main" id="{6D520FE9-51E8-BA48-AB6A-7AA23A2D7CDD}"/>
              </a:ext>
            </a:extLst>
          </p:cNvPr>
          <p:cNvPicPr>
            <a:picLocks noChangeAspect="1"/>
          </p:cNvPicPr>
          <p:nvPr/>
        </p:nvPicPr>
        <p:blipFill>
          <a:blip r:embed="rId21"/>
          <a:stretch>
            <a:fillRect/>
          </a:stretch>
        </p:blipFill>
        <p:spPr>
          <a:xfrm rot="21174510">
            <a:off x="2059367" y="3883135"/>
            <a:ext cx="1508760" cy="150876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68676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509846" y="857250"/>
            <a:ext cx="8124308" cy="1495044"/>
          </a:xfrm>
        </p:spPr>
        <p:txBody>
          <a:bodyPr>
            <a:normAutofit/>
          </a:bodyPr>
          <a:lstStyle/>
          <a:p>
            <a:pPr algn="ctr"/>
            <a:r>
              <a:rPr lang="en-US" sz="3600" cap="none" dirty="0">
                <a:latin typeface="Ink Free" panose="03080402000500000000" pitchFamily="66" charset="0"/>
              </a:rPr>
              <a:t>Literature, Writing, &amp; Grammar Lessons</a:t>
            </a: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5" name="Picture 8">
            <a:hlinkClick r:id="rId2"/>
            <a:extLst>
              <a:ext uri="{FF2B5EF4-FFF2-40B4-BE49-F238E27FC236}">
                <a16:creationId xmlns:a16="http://schemas.microsoft.com/office/drawing/2014/main" id="{0843ADA2-1F46-3A43-BDB8-23D951A99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77" y="3967916"/>
            <a:ext cx="1491502"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1">
            <a:hlinkClick r:id="rId4"/>
            <a:extLst>
              <a:ext uri="{FF2B5EF4-FFF2-40B4-BE49-F238E27FC236}">
                <a16:creationId xmlns:a16="http://schemas.microsoft.com/office/drawing/2014/main" id="{9BA8DAB7-C3FF-154A-9714-AD65BCB29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428" y="3967916"/>
            <a:ext cx="1495044"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0">
            <a:hlinkClick r:id="rId6"/>
            <a:extLst>
              <a:ext uri="{FF2B5EF4-FFF2-40B4-BE49-F238E27FC236}">
                <a16:creationId xmlns:a16="http://schemas.microsoft.com/office/drawing/2014/main" id="{5B7165FF-C5F2-1F4F-986C-96AB6B85F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 name="Picture 9" descr="A close up of text on a black background&#10;&#10;Description automatically generated">
            <a:hlinkClick r:id="rId8"/>
            <a:extLst>
              <a:ext uri="{FF2B5EF4-FFF2-40B4-BE49-F238E27FC236}">
                <a16:creationId xmlns:a16="http://schemas.microsoft.com/office/drawing/2014/main" id="{E247E240-BFF4-1E43-95BD-E465DECED1C0}"/>
              </a:ext>
            </a:extLst>
          </p:cNvPr>
          <p:cNvPicPr>
            <a:picLocks noChangeAspect="1"/>
          </p:cNvPicPr>
          <p:nvPr/>
        </p:nvPicPr>
        <p:blipFill>
          <a:blip r:embed="rId9"/>
          <a:stretch>
            <a:fillRect/>
          </a:stretch>
        </p:blipFill>
        <p:spPr>
          <a:xfrm>
            <a:off x="4769258" y="3967916"/>
            <a:ext cx="1495044" cy="1495044"/>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10"/>
            <a:extLst>
              <a:ext uri="{FF2B5EF4-FFF2-40B4-BE49-F238E27FC236}">
                <a16:creationId xmlns:a16="http://schemas.microsoft.com/office/drawing/2014/main" id="{56621866-C135-5047-A2FE-6147D9FEA3C5}"/>
              </a:ext>
            </a:extLst>
          </p:cNvPr>
          <p:cNvPicPr>
            <a:picLocks noChangeAspect="1"/>
          </p:cNvPicPr>
          <p:nvPr/>
        </p:nvPicPr>
        <p:blipFill>
          <a:blip r:embed="rId11"/>
          <a:stretch>
            <a:fillRect/>
          </a:stretch>
        </p:blipFill>
        <p:spPr>
          <a:xfrm>
            <a:off x="6545279" y="2195034"/>
            <a:ext cx="1495044" cy="1495044"/>
          </a:xfrm>
          <a:prstGeom prst="rect">
            <a:avLst/>
          </a:prstGeom>
          <a:effectLst>
            <a:outerShdw blurRad="50800" dist="38100" dir="8100000" algn="tr" rotWithShape="0">
              <a:prstClr val="black">
                <a:alpha val="40000"/>
              </a:prstClr>
            </a:outerShdw>
          </a:effectLst>
        </p:spPr>
      </p:pic>
      <p:pic>
        <p:nvPicPr>
          <p:cNvPr id="14" name="Picture 13" descr="A screenshot of a cell phone&#10;&#10;Description automatically generated">
            <a:hlinkClick r:id="rId12"/>
            <a:extLst>
              <a:ext uri="{FF2B5EF4-FFF2-40B4-BE49-F238E27FC236}">
                <a16:creationId xmlns:a16="http://schemas.microsoft.com/office/drawing/2014/main" id="{890695DD-0CE0-CA4C-B1D6-CD8BE9BEE4CB}"/>
              </a:ext>
            </a:extLst>
          </p:cNvPr>
          <p:cNvPicPr>
            <a:picLocks noChangeAspect="1"/>
          </p:cNvPicPr>
          <p:nvPr/>
        </p:nvPicPr>
        <p:blipFill>
          <a:blip r:embed="rId13"/>
          <a:stretch>
            <a:fillRect/>
          </a:stretch>
        </p:blipFill>
        <p:spPr>
          <a:xfrm>
            <a:off x="1081598" y="2211650"/>
            <a:ext cx="1495044" cy="1495044"/>
          </a:xfrm>
          <a:prstGeom prst="rect">
            <a:avLst/>
          </a:prstGeom>
          <a:effectLst>
            <a:outerShdw blurRad="50800" dist="38100" dir="8100000" algn="tr" rotWithShape="0">
              <a:prstClr val="black">
                <a:alpha val="40000"/>
              </a:prstClr>
            </a:outerShdw>
          </a:effectLst>
        </p:spPr>
      </p:pic>
      <p:pic>
        <p:nvPicPr>
          <p:cNvPr id="16" name="Picture 15" descr="A screen shot of a person&#10;&#10;Description automatically generated">
            <a:hlinkClick r:id="rId14"/>
            <a:extLst>
              <a:ext uri="{FF2B5EF4-FFF2-40B4-BE49-F238E27FC236}">
                <a16:creationId xmlns:a16="http://schemas.microsoft.com/office/drawing/2014/main" id="{068C4BF4-4D59-B54C-B0B6-3A181D4A7A14}"/>
              </a:ext>
            </a:extLst>
          </p:cNvPr>
          <p:cNvPicPr>
            <a:picLocks noChangeAspect="1"/>
          </p:cNvPicPr>
          <p:nvPr/>
        </p:nvPicPr>
        <p:blipFill>
          <a:blip r:embed="rId15"/>
          <a:stretch>
            <a:fillRect/>
          </a:stretch>
        </p:blipFill>
        <p:spPr>
          <a:xfrm>
            <a:off x="2925428" y="2211650"/>
            <a:ext cx="1495044" cy="1495044"/>
          </a:xfrm>
          <a:prstGeom prst="rect">
            <a:avLst/>
          </a:prstGeom>
          <a:effectLst>
            <a:outerShdw blurRad="50800" dist="38100" dir="8100000" algn="tr" rotWithShape="0">
              <a:prstClr val="black">
                <a:alpha val="40000"/>
              </a:prstClr>
            </a:outerShdw>
          </a:effectLst>
        </p:spPr>
      </p:pic>
      <p:pic>
        <p:nvPicPr>
          <p:cNvPr id="6" name="Picture 5">
            <a:hlinkClick r:id="rId16"/>
            <a:extLst>
              <a:ext uri="{FF2B5EF4-FFF2-40B4-BE49-F238E27FC236}">
                <a16:creationId xmlns:a16="http://schemas.microsoft.com/office/drawing/2014/main" id="{1F78F4DD-1822-FC44-8D73-C116963AF612}"/>
              </a:ext>
            </a:extLst>
          </p:cNvPr>
          <p:cNvPicPr>
            <a:picLocks noChangeAspect="1"/>
          </p:cNvPicPr>
          <p:nvPr/>
        </p:nvPicPr>
        <p:blipFill>
          <a:blip r:embed="rId17"/>
          <a:stretch>
            <a:fillRect/>
          </a:stretch>
        </p:blipFill>
        <p:spPr>
          <a:xfrm>
            <a:off x="4769258" y="2211650"/>
            <a:ext cx="1495044" cy="1495044"/>
          </a:xfrm>
          <a:prstGeom prst="rect">
            <a:avLst/>
          </a:prstGeom>
          <a:effectLst>
            <a:outerShdw blurRad="50800" dist="38100" dir="8100000" algn="tr" rotWithShape="0">
              <a:prstClr val="black">
                <a:alpha val="40000"/>
              </a:prstClr>
            </a:outerShdw>
          </a:effectLst>
        </p:spPr>
      </p:pic>
      <p:pic>
        <p:nvPicPr>
          <p:cNvPr id="8" name="Picture 7">
            <a:hlinkClick r:id="rId18"/>
            <a:extLst>
              <a:ext uri="{FF2B5EF4-FFF2-40B4-BE49-F238E27FC236}">
                <a16:creationId xmlns:a16="http://schemas.microsoft.com/office/drawing/2014/main" id="{68D8E221-559F-5B46-8374-BBB7FA7DB648}"/>
              </a:ext>
            </a:extLst>
          </p:cNvPr>
          <p:cNvPicPr>
            <a:picLocks noChangeAspect="1"/>
          </p:cNvPicPr>
          <p:nvPr/>
        </p:nvPicPr>
        <p:blipFill>
          <a:blip r:embed="rId19"/>
          <a:stretch>
            <a:fillRect/>
          </a:stretch>
        </p:blipFill>
        <p:spPr>
          <a:xfrm>
            <a:off x="6613088" y="3967916"/>
            <a:ext cx="1495044" cy="149504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86654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2051248" y="1054924"/>
            <a:ext cx="4834404" cy="1012589"/>
          </a:xfrm>
        </p:spPr>
        <p:txBody>
          <a:bodyPr>
            <a:normAutofit/>
          </a:bodyPr>
          <a:lstStyle/>
          <a:p>
            <a:pPr algn="ctr"/>
            <a:r>
              <a:rPr lang="en-US" sz="4500" dirty="0">
                <a:latin typeface="Ink Free" panose="03080402000500000000" pitchFamily="66" charset="0"/>
              </a:rPr>
              <a:t>Novels</a:t>
            </a:r>
            <a:endParaRPr lang="en-US" sz="4950" dirty="0">
              <a:latin typeface="Ink Free" panose="03080402000500000000" pitchFamily="66" charset="0"/>
            </a:endParaRP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7" name="Picture 10">
            <a:hlinkClick r:id="rId2"/>
            <a:extLst>
              <a:ext uri="{FF2B5EF4-FFF2-40B4-BE49-F238E27FC236}">
                <a16:creationId xmlns:a16="http://schemas.microsoft.com/office/drawing/2014/main" id="{5B7165FF-C5F2-1F4F-986C-96AB6B85F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8" name="Picture 7" descr="A group of men posing for a photo&#10;&#10;Description automatically generated">
            <a:hlinkClick r:id="rId4"/>
            <a:extLst>
              <a:ext uri="{FF2B5EF4-FFF2-40B4-BE49-F238E27FC236}">
                <a16:creationId xmlns:a16="http://schemas.microsoft.com/office/drawing/2014/main" id="{8EAE1AD1-C3C5-6D46-B732-F5F338FFA58E}"/>
              </a:ext>
            </a:extLst>
          </p:cNvPr>
          <p:cNvPicPr>
            <a:picLocks noChangeAspect="1"/>
          </p:cNvPicPr>
          <p:nvPr/>
        </p:nvPicPr>
        <p:blipFill>
          <a:blip r:embed="rId5"/>
          <a:stretch>
            <a:fillRect/>
          </a:stretch>
        </p:blipFill>
        <p:spPr>
          <a:xfrm>
            <a:off x="4226315" y="2172373"/>
            <a:ext cx="1495044" cy="1495044"/>
          </a:xfrm>
          <a:prstGeom prst="rect">
            <a:avLst/>
          </a:prstGeom>
        </p:spPr>
      </p:pic>
      <p:pic>
        <p:nvPicPr>
          <p:cNvPr id="20" name="Picture 19" descr="A close up of a sign&#10;&#10;Description automatically generated">
            <a:hlinkClick r:id="rId6"/>
            <a:extLst>
              <a:ext uri="{FF2B5EF4-FFF2-40B4-BE49-F238E27FC236}">
                <a16:creationId xmlns:a16="http://schemas.microsoft.com/office/drawing/2014/main" id="{983EB9BB-6DDF-2F43-B00D-CD83371F6FE9}"/>
              </a:ext>
            </a:extLst>
          </p:cNvPr>
          <p:cNvPicPr>
            <a:picLocks noChangeAspect="1"/>
          </p:cNvPicPr>
          <p:nvPr/>
        </p:nvPicPr>
        <p:blipFill>
          <a:blip r:embed="rId7"/>
          <a:stretch>
            <a:fillRect/>
          </a:stretch>
        </p:blipFill>
        <p:spPr>
          <a:xfrm>
            <a:off x="2332511" y="2172373"/>
            <a:ext cx="1495044" cy="1495044"/>
          </a:xfrm>
          <a:prstGeom prst="rect">
            <a:avLst/>
          </a:prstGeom>
          <a:ln>
            <a:solidFill>
              <a:schemeClr val="tx1"/>
            </a:solidFill>
          </a:ln>
        </p:spPr>
      </p:pic>
      <p:pic>
        <p:nvPicPr>
          <p:cNvPr id="22" name="Picture 21" descr="A close up of a newspaper&#10;&#10;Description automatically generated">
            <a:hlinkClick r:id="rId8"/>
            <a:extLst>
              <a:ext uri="{FF2B5EF4-FFF2-40B4-BE49-F238E27FC236}">
                <a16:creationId xmlns:a16="http://schemas.microsoft.com/office/drawing/2014/main" id="{9FC59769-5972-DE47-9D96-3C91B11E8B1F}"/>
              </a:ext>
            </a:extLst>
          </p:cNvPr>
          <p:cNvPicPr>
            <a:picLocks noChangeAspect="1"/>
          </p:cNvPicPr>
          <p:nvPr/>
        </p:nvPicPr>
        <p:blipFill rotWithShape="1">
          <a:blip r:embed="rId9"/>
          <a:srcRect l="2621" r="2450"/>
          <a:stretch/>
        </p:blipFill>
        <p:spPr>
          <a:xfrm>
            <a:off x="175022" y="3979300"/>
            <a:ext cx="2122715" cy="1495044"/>
          </a:xfrm>
          <a:prstGeom prst="rect">
            <a:avLst/>
          </a:prstGeom>
          <a:ln>
            <a:solidFill>
              <a:schemeClr val="tx1"/>
            </a:solidFill>
          </a:ln>
        </p:spPr>
      </p:pic>
      <p:sp>
        <p:nvSpPr>
          <p:cNvPr id="27" name="TextBox 26">
            <a:extLst>
              <a:ext uri="{FF2B5EF4-FFF2-40B4-BE49-F238E27FC236}">
                <a16:creationId xmlns:a16="http://schemas.microsoft.com/office/drawing/2014/main" id="{D3403F5B-F2E7-DE44-8296-75EAC35EE7D1}"/>
              </a:ext>
            </a:extLst>
          </p:cNvPr>
          <p:cNvSpPr txBox="1"/>
          <p:nvPr/>
        </p:nvSpPr>
        <p:spPr>
          <a:xfrm>
            <a:off x="9095015" y="3788228"/>
            <a:ext cx="184731" cy="300082"/>
          </a:xfrm>
          <a:prstGeom prst="rect">
            <a:avLst/>
          </a:prstGeom>
          <a:noFill/>
        </p:spPr>
        <p:txBody>
          <a:bodyPr wrap="none" rtlCol="0">
            <a:spAutoFit/>
          </a:bodyPr>
          <a:lstStyle/>
          <a:p>
            <a:endParaRPr lang="en-US" sz="1350" dirty="0"/>
          </a:p>
        </p:txBody>
      </p:sp>
      <p:pic>
        <p:nvPicPr>
          <p:cNvPr id="6" name="Picture 5">
            <a:hlinkClick r:id="rId10"/>
            <a:extLst>
              <a:ext uri="{FF2B5EF4-FFF2-40B4-BE49-F238E27FC236}">
                <a16:creationId xmlns:a16="http://schemas.microsoft.com/office/drawing/2014/main" id="{A87A6723-195A-054A-BF7B-9601F2E9333F}"/>
              </a:ext>
            </a:extLst>
          </p:cNvPr>
          <p:cNvPicPr>
            <a:picLocks noChangeAspect="1"/>
          </p:cNvPicPr>
          <p:nvPr/>
        </p:nvPicPr>
        <p:blipFill>
          <a:blip r:embed="rId11"/>
          <a:stretch>
            <a:fillRect/>
          </a:stretch>
        </p:blipFill>
        <p:spPr>
          <a:xfrm>
            <a:off x="6048466" y="2208602"/>
            <a:ext cx="1329878" cy="1714500"/>
          </a:xfrm>
          <a:prstGeom prst="rect">
            <a:avLst/>
          </a:prstGeom>
        </p:spPr>
      </p:pic>
      <p:pic>
        <p:nvPicPr>
          <p:cNvPr id="9" name="Picture 8">
            <a:hlinkClick r:id="rId12"/>
            <a:extLst>
              <a:ext uri="{FF2B5EF4-FFF2-40B4-BE49-F238E27FC236}">
                <a16:creationId xmlns:a16="http://schemas.microsoft.com/office/drawing/2014/main" id="{209D9919-20A8-5B40-BCDF-33C0DAE8A12D}"/>
              </a:ext>
            </a:extLst>
          </p:cNvPr>
          <p:cNvPicPr>
            <a:picLocks noChangeAspect="1"/>
          </p:cNvPicPr>
          <p:nvPr/>
        </p:nvPicPr>
        <p:blipFill>
          <a:blip r:embed="rId13"/>
          <a:stretch>
            <a:fillRect/>
          </a:stretch>
        </p:blipFill>
        <p:spPr>
          <a:xfrm>
            <a:off x="7486912" y="2208602"/>
            <a:ext cx="1327673" cy="1714500"/>
          </a:xfrm>
          <a:prstGeom prst="rect">
            <a:avLst/>
          </a:prstGeom>
        </p:spPr>
      </p:pic>
      <p:pic>
        <p:nvPicPr>
          <p:cNvPr id="11" name="Picture 10">
            <a:hlinkClick r:id="rId14"/>
            <a:extLst>
              <a:ext uri="{FF2B5EF4-FFF2-40B4-BE49-F238E27FC236}">
                <a16:creationId xmlns:a16="http://schemas.microsoft.com/office/drawing/2014/main" id="{E1AB02BC-282C-CF49-BFCA-542E35658193}"/>
              </a:ext>
            </a:extLst>
          </p:cNvPr>
          <p:cNvPicPr>
            <a:picLocks noChangeAspect="1"/>
          </p:cNvPicPr>
          <p:nvPr/>
        </p:nvPicPr>
        <p:blipFill>
          <a:blip r:embed="rId15"/>
          <a:stretch>
            <a:fillRect/>
          </a:stretch>
        </p:blipFill>
        <p:spPr>
          <a:xfrm>
            <a:off x="7486914" y="3987592"/>
            <a:ext cx="1327672" cy="1714500"/>
          </a:xfrm>
          <a:prstGeom prst="rect">
            <a:avLst/>
          </a:prstGeom>
        </p:spPr>
      </p:pic>
      <p:pic>
        <p:nvPicPr>
          <p:cNvPr id="13" name="Picture 12">
            <a:hlinkClick r:id="rId16"/>
            <a:extLst>
              <a:ext uri="{FF2B5EF4-FFF2-40B4-BE49-F238E27FC236}">
                <a16:creationId xmlns:a16="http://schemas.microsoft.com/office/drawing/2014/main" id="{B165D56F-9701-F145-ACC5-A95F1A925958}"/>
              </a:ext>
            </a:extLst>
          </p:cNvPr>
          <p:cNvPicPr>
            <a:picLocks noChangeAspect="1"/>
          </p:cNvPicPr>
          <p:nvPr/>
        </p:nvPicPr>
        <p:blipFill>
          <a:blip r:embed="rId17"/>
          <a:stretch>
            <a:fillRect/>
          </a:stretch>
        </p:blipFill>
        <p:spPr>
          <a:xfrm>
            <a:off x="6069220" y="3979300"/>
            <a:ext cx="1301329" cy="1714500"/>
          </a:xfrm>
          <a:prstGeom prst="rect">
            <a:avLst/>
          </a:prstGeom>
        </p:spPr>
      </p:pic>
      <p:pic>
        <p:nvPicPr>
          <p:cNvPr id="14" name="Picture 13">
            <a:hlinkClick r:id="rId18"/>
            <a:extLst>
              <a:ext uri="{FF2B5EF4-FFF2-40B4-BE49-F238E27FC236}">
                <a16:creationId xmlns:a16="http://schemas.microsoft.com/office/drawing/2014/main" id="{5E57F696-B90D-D047-9457-2BA91B2382B0}"/>
              </a:ext>
            </a:extLst>
          </p:cNvPr>
          <p:cNvPicPr>
            <a:picLocks noChangeAspect="1"/>
          </p:cNvPicPr>
          <p:nvPr/>
        </p:nvPicPr>
        <p:blipFill>
          <a:blip r:embed="rId19"/>
          <a:stretch>
            <a:fillRect/>
          </a:stretch>
        </p:blipFill>
        <p:spPr>
          <a:xfrm>
            <a:off x="438707" y="2172373"/>
            <a:ext cx="1495044" cy="1495044"/>
          </a:xfrm>
          <a:prstGeom prst="rect">
            <a:avLst/>
          </a:prstGeom>
        </p:spPr>
      </p:pic>
      <p:pic>
        <p:nvPicPr>
          <p:cNvPr id="18" name="Picture 17">
            <a:hlinkClick r:id="rId20"/>
            <a:extLst>
              <a:ext uri="{FF2B5EF4-FFF2-40B4-BE49-F238E27FC236}">
                <a16:creationId xmlns:a16="http://schemas.microsoft.com/office/drawing/2014/main" id="{0812882F-F29C-D844-9199-6DE34702F61D}"/>
              </a:ext>
            </a:extLst>
          </p:cNvPr>
          <p:cNvPicPr>
            <a:picLocks noChangeAspect="1"/>
          </p:cNvPicPr>
          <p:nvPr/>
        </p:nvPicPr>
        <p:blipFill>
          <a:blip r:embed="rId21"/>
          <a:stretch>
            <a:fillRect/>
          </a:stretch>
        </p:blipFill>
        <p:spPr>
          <a:xfrm>
            <a:off x="2505164" y="3987592"/>
            <a:ext cx="1495044" cy="1495044"/>
          </a:xfrm>
          <a:prstGeom prst="rect">
            <a:avLst/>
          </a:prstGeom>
        </p:spPr>
      </p:pic>
      <p:pic>
        <p:nvPicPr>
          <p:cNvPr id="21" name="Picture 20">
            <a:hlinkClick r:id="rId22"/>
            <a:extLst>
              <a:ext uri="{FF2B5EF4-FFF2-40B4-BE49-F238E27FC236}">
                <a16:creationId xmlns:a16="http://schemas.microsoft.com/office/drawing/2014/main" id="{FA5B7546-62E2-C74A-A28A-5176707FED5E}"/>
              </a:ext>
            </a:extLst>
          </p:cNvPr>
          <p:cNvPicPr>
            <a:picLocks noChangeAspect="1"/>
          </p:cNvPicPr>
          <p:nvPr/>
        </p:nvPicPr>
        <p:blipFill>
          <a:blip r:embed="rId23"/>
          <a:stretch>
            <a:fillRect/>
          </a:stretch>
        </p:blipFill>
        <p:spPr>
          <a:xfrm>
            <a:off x="4229630" y="3987592"/>
            <a:ext cx="1495044" cy="1495044"/>
          </a:xfrm>
          <a:prstGeom prst="rect">
            <a:avLst/>
          </a:prstGeom>
        </p:spPr>
      </p:pic>
    </p:spTree>
    <p:extLst>
      <p:ext uri="{BB962C8B-B14F-4D97-AF65-F5344CB8AC3E}">
        <p14:creationId xmlns:p14="http://schemas.microsoft.com/office/powerpoint/2010/main" val="2983186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254980-4233-9F44-8F94-276CE02CA14E}"/>
              </a:ext>
            </a:extLst>
          </p:cNvPr>
          <p:cNvSpPr/>
          <p:nvPr/>
        </p:nvSpPr>
        <p:spPr>
          <a:xfrm>
            <a:off x="1713333" y="5421814"/>
            <a:ext cx="5769913" cy="369332"/>
          </a:xfrm>
          <a:prstGeom prst="rect">
            <a:avLst/>
          </a:prstGeom>
        </p:spPr>
        <p:txBody>
          <a:bodyPr wrap="none">
            <a:spAutoFit/>
          </a:bodyPr>
          <a:lstStyle/>
          <a:p>
            <a:r>
              <a:rPr lang="en-US" dirty="0">
                <a:solidFill>
                  <a:srgbClr val="96BB32"/>
                </a:solidFill>
                <a:hlinkClick r:id="rId2">
                  <a:extLst>
                    <a:ext uri="{A12FA001-AC4F-418D-AE19-62706E023703}">
                      <ahyp:hlinkClr xmlns:ahyp="http://schemas.microsoft.com/office/drawing/2018/hyperlinkcolor" val="tx"/>
                    </a:ext>
                  </a:extLst>
                </a:hlinkClick>
              </a:rPr>
              <a:t>https://</a:t>
            </a:r>
            <a:r>
              <a:rPr lang="en-US" dirty="0" err="1">
                <a:solidFill>
                  <a:srgbClr val="96BB32"/>
                </a:solidFill>
                <a:hlinkClick r:id="rId2">
                  <a:extLst>
                    <a:ext uri="{A12FA001-AC4F-418D-AE19-62706E023703}">
                      <ahyp:hlinkClr xmlns:ahyp="http://schemas.microsoft.com/office/drawing/2018/hyperlinkcolor" val="tx"/>
                    </a:ext>
                  </a:extLst>
                </a:hlinkClick>
              </a:rPr>
              <a:t>www.teacherspayteachers.com</a:t>
            </a:r>
            <a:r>
              <a:rPr lang="en-US" dirty="0">
                <a:solidFill>
                  <a:srgbClr val="96BB32"/>
                </a:solidFill>
                <a:hlinkClick r:id="rId2">
                  <a:extLst>
                    <a:ext uri="{A12FA001-AC4F-418D-AE19-62706E023703}">
                      <ahyp:hlinkClr xmlns:ahyp="http://schemas.microsoft.com/office/drawing/2018/hyperlinkcolor" val="tx"/>
                    </a:ext>
                  </a:extLst>
                </a:hlinkClick>
              </a:rPr>
              <a:t>/Store/Miss-</a:t>
            </a:r>
            <a:r>
              <a:rPr lang="en-US" dirty="0" err="1">
                <a:solidFill>
                  <a:srgbClr val="96BB32"/>
                </a:solidFill>
                <a:hlinkClick r:id="rId2">
                  <a:extLst>
                    <a:ext uri="{A12FA001-AC4F-418D-AE19-62706E023703}">
                      <ahyp:hlinkClr xmlns:ahyp="http://schemas.microsoft.com/office/drawing/2018/hyperlinkcolor" val="tx"/>
                    </a:ext>
                  </a:extLst>
                </a:hlinkClick>
              </a:rPr>
              <a:t>Bs</a:t>
            </a:r>
            <a:r>
              <a:rPr lang="en-US" dirty="0">
                <a:solidFill>
                  <a:srgbClr val="96BB32"/>
                </a:solidFill>
                <a:hlinkClick r:id="rId2">
                  <a:extLst>
                    <a:ext uri="{A12FA001-AC4F-418D-AE19-62706E023703}">
                      <ahyp:hlinkClr xmlns:ahyp="http://schemas.microsoft.com/office/drawing/2018/hyperlinkcolor" val="tx"/>
                    </a:ext>
                  </a:extLst>
                </a:hlinkClick>
              </a:rPr>
              <a:t>-Shop</a:t>
            </a:r>
            <a:endParaRPr lang="en-US" dirty="0">
              <a:solidFill>
                <a:srgbClr val="96BB32"/>
              </a:solidFill>
            </a:endParaRPr>
          </a:p>
        </p:txBody>
      </p:sp>
      <p:pic>
        <p:nvPicPr>
          <p:cNvPr id="5" name="Picture 4" descr="A screenshot of a cell phone&#10;&#10;Description automatically generated">
            <a:hlinkClick r:id="rId2"/>
            <a:extLst>
              <a:ext uri="{FF2B5EF4-FFF2-40B4-BE49-F238E27FC236}">
                <a16:creationId xmlns:a16="http://schemas.microsoft.com/office/drawing/2014/main" id="{71A2CAC8-EF67-6847-8258-5FEBC036967E}"/>
              </a:ext>
            </a:extLst>
          </p:cNvPr>
          <p:cNvPicPr>
            <a:picLocks noChangeAspect="1"/>
          </p:cNvPicPr>
          <p:nvPr/>
        </p:nvPicPr>
        <p:blipFill rotWithShape="1">
          <a:blip r:embed="rId3"/>
          <a:srcRect l="481" t="2395" r="481"/>
          <a:stretch/>
        </p:blipFill>
        <p:spPr>
          <a:xfrm>
            <a:off x="0" y="921404"/>
            <a:ext cx="9144000" cy="4316266"/>
          </a:xfrm>
          <a:prstGeom prst="rect">
            <a:avLst/>
          </a:prstGeom>
        </p:spPr>
      </p:pic>
    </p:spTree>
    <p:extLst>
      <p:ext uri="{BB962C8B-B14F-4D97-AF65-F5344CB8AC3E}">
        <p14:creationId xmlns:p14="http://schemas.microsoft.com/office/powerpoint/2010/main" val="3179839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44E0-52D2-F84E-980B-1DB5AF99CFE2}"/>
              </a:ext>
            </a:extLst>
          </p:cNvPr>
          <p:cNvSpPr txBox="1">
            <a:spLocks/>
          </p:cNvSpPr>
          <p:nvPr/>
        </p:nvSpPr>
        <p:spPr>
          <a:xfrm>
            <a:off x="799631" y="542109"/>
            <a:ext cx="7773338" cy="119713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t>Terms of Use &amp; Credits </a:t>
            </a:r>
          </a:p>
        </p:txBody>
      </p:sp>
      <p:sp>
        <p:nvSpPr>
          <p:cNvPr id="3" name="TextBox 2">
            <a:extLst>
              <a:ext uri="{FF2B5EF4-FFF2-40B4-BE49-F238E27FC236}">
                <a16:creationId xmlns:a16="http://schemas.microsoft.com/office/drawing/2014/main" id="{9C3B7B6C-6499-194C-AAAB-EDCC9557DFEA}"/>
              </a:ext>
            </a:extLst>
          </p:cNvPr>
          <p:cNvSpPr txBox="1"/>
          <p:nvPr/>
        </p:nvSpPr>
        <p:spPr>
          <a:xfrm>
            <a:off x="535780" y="4193573"/>
            <a:ext cx="7816283" cy="7155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All other images in products and on cover art (thumbnail images) were found in the public domain. The public domain consists of all the creative works to which no exclusive intellectual property rights apply. Those rights may have expired, been forfeited, expressly waived, or may be inapplicable.</a:t>
            </a:r>
          </a:p>
        </p:txBody>
      </p:sp>
      <p:sp>
        <p:nvSpPr>
          <p:cNvPr id="4" name="TextBox 3">
            <a:extLst>
              <a:ext uri="{FF2B5EF4-FFF2-40B4-BE49-F238E27FC236}">
                <a16:creationId xmlns:a16="http://schemas.microsoft.com/office/drawing/2014/main" id="{6B4B456C-3C00-3449-AF28-A38C3036ADD2}"/>
              </a:ext>
            </a:extLst>
          </p:cNvPr>
          <p:cNvSpPr txBox="1"/>
          <p:nvPr/>
        </p:nvSpPr>
        <p:spPr>
          <a:xfrm>
            <a:off x="724856" y="1419830"/>
            <a:ext cx="7922888" cy="1546577"/>
          </a:xfrm>
          <a:prstGeom prst="rect">
            <a:avLst/>
          </a:prstGeom>
          <a:noFill/>
        </p:spPr>
        <p:txBody>
          <a:bodyPr wrap="square" rtlCol="0">
            <a:spAutoFit/>
          </a:bodyPr>
          <a:lstStyle/>
          <a:p>
            <a:r>
              <a:rPr lang="en-US" sz="1350" dirty="0"/>
              <a:t>By downloading this product you are given permission for classroom and personal use only. You may alter and modify this work for your own use, but please do not share, sell, or post online.</a:t>
            </a:r>
          </a:p>
          <a:p>
            <a:endParaRPr lang="en-US" sz="1350" dirty="0"/>
          </a:p>
          <a:p>
            <a:r>
              <a:rPr lang="en-US" sz="1350" dirty="0"/>
              <a:t>Please consider rating this resource. Your ratings earn you </a:t>
            </a:r>
            <a:r>
              <a:rPr lang="en-US" sz="1350" dirty="0" err="1"/>
              <a:t>TpT</a:t>
            </a:r>
            <a:r>
              <a:rPr lang="en-US" sz="1350" dirty="0"/>
              <a:t> credits to apply discounts towards future purchases. Use the link to go to the  “My Purchases” tab and rate any products you have downloaded. Note that there is a separate “paid downloads” and “free downloads” tab.  </a:t>
            </a:r>
            <a:r>
              <a:rPr lang="en-US" sz="1350" dirty="0">
                <a:hlinkClick r:id="rId2"/>
              </a:rPr>
              <a:t>https://www.teacherspayteachers.com/My-Purchases</a:t>
            </a:r>
            <a:endParaRPr lang="en-US" sz="1350" dirty="0"/>
          </a:p>
        </p:txBody>
      </p:sp>
      <p:sp>
        <p:nvSpPr>
          <p:cNvPr id="5" name="Rectangle 4">
            <a:extLst>
              <a:ext uri="{FF2B5EF4-FFF2-40B4-BE49-F238E27FC236}">
                <a16:creationId xmlns:a16="http://schemas.microsoft.com/office/drawing/2014/main" id="{9DAF1D9D-9373-984E-9775-D069352E0A2C}"/>
              </a:ext>
            </a:extLst>
          </p:cNvPr>
          <p:cNvSpPr/>
          <p:nvPr/>
        </p:nvSpPr>
        <p:spPr>
          <a:xfrm>
            <a:off x="535780" y="5150794"/>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350" dirty="0"/>
              <a:t>Screenshots that are taken from Adobe CC Suite, Microsoft Office Suite, iMovie, and Scratch are in compliance with Fair Use guidelines. </a:t>
            </a:r>
          </a:p>
        </p:txBody>
      </p:sp>
      <p:sp>
        <p:nvSpPr>
          <p:cNvPr id="6" name="TextBox 5">
            <a:extLst>
              <a:ext uri="{FF2B5EF4-FFF2-40B4-BE49-F238E27FC236}">
                <a16:creationId xmlns:a16="http://schemas.microsoft.com/office/drawing/2014/main" id="{E4CE0897-7E75-6344-A17D-00EDA8EE82AC}"/>
              </a:ext>
            </a:extLst>
          </p:cNvPr>
          <p:cNvSpPr txBox="1"/>
          <p:nvPr/>
        </p:nvSpPr>
        <p:spPr>
          <a:xfrm>
            <a:off x="535780" y="3459295"/>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Cover art from </a:t>
            </a:r>
            <a:r>
              <a:rPr lang="en-US" sz="1350" i="1" dirty="0"/>
              <a:t>Tangerine</a:t>
            </a:r>
            <a:r>
              <a:rPr lang="en-US" sz="1350" dirty="0"/>
              <a:t> by Edward Bloor. Copyright ©1997 by Edward Bloor. Reprinted by permission of Houghton Mifflin Harcourt Publishing Company. All rights reserved.</a:t>
            </a:r>
          </a:p>
        </p:txBody>
      </p:sp>
    </p:spTree>
    <p:extLst>
      <p:ext uri="{BB962C8B-B14F-4D97-AF65-F5344CB8AC3E}">
        <p14:creationId xmlns:p14="http://schemas.microsoft.com/office/powerpoint/2010/main" val="308771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02F3E-0443-0848-802D-3C0C6D183EE3}"/>
              </a:ext>
            </a:extLst>
          </p:cNvPr>
          <p:cNvPicPr>
            <a:picLocks noChangeAspect="1"/>
          </p:cNvPicPr>
          <p:nvPr/>
        </p:nvPicPr>
        <p:blipFill>
          <a:blip r:embed="rId2"/>
          <a:stretch>
            <a:fillRect/>
          </a:stretch>
        </p:blipFill>
        <p:spPr>
          <a:xfrm>
            <a:off x="5218044" y="1373248"/>
            <a:ext cx="2951921" cy="3703319"/>
          </a:xfrm>
          <a:prstGeom prst="rect">
            <a:avLst/>
          </a:prstGeom>
        </p:spPr>
      </p:pic>
      <p:sp>
        <p:nvSpPr>
          <p:cNvPr id="4" name="Rectangle 3">
            <a:extLst>
              <a:ext uri="{FF2B5EF4-FFF2-40B4-BE49-F238E27FC236}">
                <a16:creationId xmlns:a16="http://schemas.microsoft.com/office/drawing/2014/main" id="{E659D9A1-461D-1F42-AADD-95230E5B8CEB}"/>
              </a:ext>
            </a:extLst>
          </p:cNvPr>
          <p:cNvSpPr/>
          <p:nvPr/>
        </p:nvSpPr>
        <p:spPr>
          <a:xfrm>
            <a:off x="693198" y="2481107"/>
            <a:ext cx="3796076"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Conditional</a:t>
            </a:r>
          </a:p>
        </p:txBody>
      </p:sp>
      <p:sp>
        <p:nvSpPr>
          <p:cNvPr id="6" name="TextBox 5">
            <a:extLst>
              <a:ext uri="{FF2B5EF4-FFF2-40B4-BE49-F238E27FC236}">
                <a16:creationId xmlns:a16="http://schemas.microsoft.com/office/drawing/2014/main" id="{ECA2364F-A92A-4640-9A7C-428BBBAB1543}"/>
              </a:ext>
            </a:extLst>
          </p:cNvPr>
          <p:cNvSpPr txBox="1"/>
          <p:nvPr/>
        </p:nvSpPr>
        <p:spPr>
          <a:xfrm>
            <a:off x="693198" y="3065882"/>
            <a:ext cx="379607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 set of rules performed if a certain </a:t>
            </a:r>
            <a:r>
              <a:rPr lang="en-US" sz="2400" b="1" dirty="0"/>
              <a:t>condition</a:t>
            </a:r>
            <a:r>
              <a:rPr lang="en-US" sz="2400" dirty="0"/>
              <a:t> is met</a:t>
            </a:r>
          </a:p>
        </p:txBody>
      </p:sp>
    </p:spTree>
    <p:extLst>
      <p:ext uri="{BB962C8B-B14F-4D97-AF65-F5344CB8AC3E}">
        <p14:creationId xmlns:p14="http://schemas.microsoft.com/office/powerpoint/2010/main" val="2192904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9229DF-B7C2-B542-B651-8EB2895BD478}"/>
              </a:ext>
            </a:extLst>
          </p:cNvPr>
          <p:cNvSpPr txBox="1"/>
          <p:nvPr/>
        </p:nvSpPr>
        <p:spPr>
          <a:xfrm>
            <a:off x="1724440" y="396036"/>
            <a:ext cx="5695120"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What’s the difference between </a:t>
            </a:r>
          </a:p>
          <a:p>
            <a:pPr algn="ctr"/>
            <a:r>
              <a:rPr lang="en-US" sz="3200" dirty="0"/>
              <a:t>these two conditionals?</a:t>
            </a:r>
          </a:p>
        </p:txBody>
      </p:sp>
      <p:sp>
        <p:nvSpPr>
          <p:cNvPr id="12" name="TextBox 11">
            <a:extLst>
              <a:ext uri="{FF2B5EF4-FFF2-40B4-BE49-F238E27FC236}">
                <a16:creationId xmlns:a16="http://schemas.microsoft.com/office/drawing/2014/main" id="{6FC00224-7A42-4B4E-BFBF-0E7AB5FE7D2E}"/>
              </a:ext>
            </a:extLst>
          </p:cNvPr>
          <p:cNvSpPr txBox="1"/>
          <p:nvPr/>
        </p:nvSpPr>
        <p:spPr>
          <a:xfrm>
            <a:off x="1843133" y="3722677"/>
            <a:ext cx="2105176"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If criteria is met, something will happen</a:t>
            </a:r>
            <a:endParaRPr lang="en-US" sz="2000" i="1" dirty="0"/>
          </a:p>
        </p:txBody>
      </p:sp>
      <p:sp>
        <p:nvSpPr>
          <p:cNvPr id="13" name="TextBox 12">
            <a:extLst>
              <a:ext uri="{FF2B5EF4-FFF2-40B4-BE49-F238E27FC236}">
                <a16:creationId xmlns:a16="http://schemas.microsoft.com/office/drawing/2014/main" id="{B4EEBCA6-1B33-1545-A8D6-48C1D91877C5}"/>
              </a:ext>
            </a:extLst>
          </p:cNvPr>
          <p:cNvSpPr txBox="1"/>
          <p:nvPr/>
        </p:nvSpPr>
        <p:spPr>
          <a:xfrm>
            <a:off x="5408488" y="4230508"/>
            <a:ext cx="1983741"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If criteria is met, something will happen. If criteria is not met, </a:t>
            </a:r>
            <a:r>
              <a:rPr lang="en-US" sz="2000" i="1" dirty="0"/>
              <a:t>something else </a:t>
            </a:r>
            <a:r>
              <a:rPr lang="en-US" sz="2000" dirty="0"/>
              <a:t>will happen.</a:t>
            </a:r>
            <a:endParaRPr lang="en-US" i="1" dirty="0"/>
          </a:p>
        </p:txBody>
      </p:sp>
      <p:pic>
        <p:nvPicPr>
          <p:cNvPr id="3" name="Picture 2">
            <a:extLst>
              <a:ext uri="{FF2B5EF4-FFF2-40B4-BE49-F238E27FC236}">
                <a16:creationId xmlns:a16="http://schemas.microsoft.com/office/drawing/2014/main" id="{DDC8F2B8-AA45-3A4E-AE58-7F3CB4ECFCE4}"/>
              </a:ext>
            </a:extLst>
          </p:cNvPr>
          <p:cNvPicPr>
            <a:picLocks noChangeAspect="1"/>
          </p:cNvPicPr>
          <p:nvPr/>
        </p:nvPicPr>
        <p:blipFill>
          <a:blip r:embed="rId2"/>
          <a:stretch>
            <a:fillRect/>
          </a:stretch>
        </p:blipFill>
        <p:spPr>
          <a:xfrm>
            <a:off x="1843133" y="1980957"/>
            <a:ext cx="2105176" cy="1498600"/>
          </a:xfrm>
          <a:prstGeom prst="rect">
            <a:avLst/>
          </a:prstGeom>
        </p:spPr>
      </p:pic>
      <p:pic>
        <p:nvPicPr>
          <p:cNvPr id="4" name="Picture 3">
            <a:extLst>
              <a:ext uri="{FF2B5EF4-FFF2-40B4-BE49-F238E27FC236}">
                <a16:creationId xmlns:a16="http://schemas.microsoft.com/office/drawing/2014/main" id="{3A77B59D-6F28-AA4B-A3E2-0777F3466A65}"/>
              </a:ext>
            </a:extLst>
          </p:cNvPr>
          <p:cNvPicPr>
            <a:picLocks noChangeAspect="1"/>
          </p:cNvPicPr>
          <p:nvPr/>
        </p:nvPicPr>
        <p:blipFill>
          <a:blip r:embed="rId3"/>
          <a:stretch>
            <a:fillRect/>
          </a:stretch>
        </p:blipFill>
        <p:spPr>
          <a:xfrm>
            <a:off x="5408488" y="1954913"/>
            <a:ext cx="1983741" cy="2000696"/>
          </a:xfrm>
          <a:prstGeom prst="rect">
            <a:avLst/>
          </a:prstGeom>
        </p:spPr>
      </p:pic>
    </p:spTree>
    <p:extLst>
      <p:ext uri="{BB962C8B-B14F-4D97-AF65-F5344CB8AC3E}">
        <p14:creationId xmlns:p14="http://schemas.microsoft.com/office/powerpoint/2010/main" val="423594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96CCD-17A2-3B4F-AEBA-652504481A7C}"/>
              </a:ext>
            </a:extLst>
          </p:cNvPr>
          <p:cNvPicPr>
            <a:picLocks noChangeAspect="1"/>
          </p:cNvPicPr>
          <p:nvPr/>
        </p:nvPicPr>
        <p:blipFill>
          <a:blip r:embed="rId3"/>
          <a:stretch>
            <a:fillRect/>
          </a:stretch>
        </p:blipFill>
        <p:spPr>
          <a:xfrm>
            <a:off x="1581204" y="2375327"/>
            <a:ext cx="6056697" cy="4117547"/>
          </a:xfrm>
          <a:prstGeom prst="rect">
            <a:avLst/>
          </a:prstGeom>
          <a:ln>
            <a:solidFill>
              <a:srgbClr val="00B0F0"/>
            </a:solidFill>
          </a:ln>
        </p:spPr>
      </p:pic>
      <p:pic>
        <p:nvPicPr>
          <p:cNvPr id="5" name="Picture 4">
            <a:extLst>
              <a:ext uri="{FF2B5EF4-FFF2-40B4-BE49-F238E27FC236}">
                <a16:creationId xmlns:a16="http://schemas.microsoft.com/office/drawing/2014/main" id="{8D375FA2-AF9F-0542-AFC1-42B8CD260A1A}"/>
              </a:ext>
            </a:extLst>
          </p:cNvPr>
          <p:cNvPicPr>
            <a:picLocks noChangeAspect="1"/>
          </p:cNvPicPr>
          <p:nvPr/>
        </p:nvPicPr>
        <p:blipFill>
          <a:blip r:embed="rId4"/>
          <a:stretch>
            <a:fillRect/>
          </a:stretch>
        </p:blipFill>
        <p:spPr>
          <a:xfrm>
            <a:off x="4480364" y="685034"/>
            <a:ext cx="3531643" cy="422740"/>
          </a:xfrm>
          <a:prstGeom prst="rect">
            <a:avLst/>
          </a:prstGeom>
        </p:spPr>
      </p:pic>
      <p:sp>
        <p:nvSpPr>
          <p:cNvPr id="2" name="Title 1"/>
          <p:cNvSpPr>
            <a:spLocks noGrp="1"/>
          </p:cNvSpPr>
          <p:nvPr>
            <p:ph type="title"/>
          </p:nvPr>
        </p:nvSpPr>
        <p:spPr/>
        <p:txBody>
          <a:bodyPr/>
          <a:lstStyle/>
          <a:p>
            <a:br>
              <a:rPr lang="en-US" b="1" dirty="0"/>
            </a:br>
            <a:endParaRPr lang="en-US" b="1" dirty="0"/>
          </a:p>
        </p:txBody>
      </p:sp>
      <p:cxnSp>
        <p:nvCxnSpPr>
          <p:cNvPr id="11" name="Straight Arrow Connector 10"/>
          <p:cNvCxnSpPr>
            <a:cxnSpLocks/>
          </p:cNvCxnSpPr>
          <p:nvPr/>
        </p:nvCxnSpPr>
        <p:spPr>
          <a:xfrm>
            <a:off x="3739662" y="5647779"/>
            <a:ext cx="1301261" cy="3427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5815" y="592673"/>
            <a:ext cx="3796076"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Create a </a:t>
            </a:r>
            <a:r>
              <a:rPr lang="en-US" sz="3200" b="1" dirty="0"/>
              <a:t>new</a:t>
            </a:r>
            <a:r>
              <a:rPr lang="en-US" sz="3200" dirty="0"/>
              <a:t> project</a:t>
            </a:r>
          </a:p>
        </p:txBody>
      </p:sp>
      <p:sp>
        <p:nvSpPr>
          <p:cNvPr id="14" name="Rectangle 13"/>
          <p:cNvSpPr/>
          <p:nvPr/>
        </p:nvSpPr>
        <p:spPr>
          <a:xfrm rot="20962981">
            <a:off x="2336642" y="5355608"/>
            <a:ext cx="184076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Keep the cat!</a:t>
            </a:r>
          </a:p>
        </p:txBody>
      </p:sp>
      <p:cxnSp>
        <p:nvCxnSpPr>
          <p:cNvPr id="23" name="Straight Arrow Connector 22"/>
          <p:cNvCxnSpPr>
            <a:cxnSpLocks/>
          </p:cNvCxnSpPr>
          <p:nvPr/>
        </p:nvCxnSpPr>
        <p:spPr>
          <a:xfrm>
            <a:off x="2214263" y="1918236"/>
            <a:ext cx="452602" cy="67118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50578" y="699332"/>
            <a:ext cx="713338" cy="41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0959868">
            <a:off x="572050" y="1730766"/>
            <a:ext cx="264207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Title it </a:t>
            </a:r>
            <a:r>
              <a:rPr lang="en-US" sz="2400" b="1" dirty="0"/>
              <a:t>Conditionals</a:t>
            </a:r>
          </a:p>
        </p:txBody>
      </p:sp>
    </p:spTree>
    <p:extLst>
      <p:ext uri="{BB962C8B-B14F-4D97-AF65-F5344CB8AC3E}">
        <p14:creationId xmlns:p14="http://schemas.microsoft.com/office/powerpoint/2010/main" val="323580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titled1.mov">
            <a:hlinkClick r:id="" action="ppaction://media"/>
            <a:extLst>
              <a:ext uri="{FF2B5EF4-FFF2-40B4-BE49-F238E27FC236}">
                <a16:creationId xmlns:a16="http://schemas.microsoft.com/office/drawing/2014/main" id="{0FFD2D9E-A8E1-9241-AE59-C8738CC8B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0422" y="1785316"/>
            <a:ext cx="4383157" cy="3287368"/>
          </a:xfrm>
          <a:prstGeom prst="rect">
            <a:avLst/>
          </a:prstGeom>
        </p:spPr>
      </p:pic>
      <p:sp>
        <p:nvSpPr>
          <p:cNvPr id="5" name="Rectangle 4">
            <a:extLst>
              <a:ext uri="{FF2B5EF4-FFF2-40B4-BE49-F238E27FC236}">
                <a16:creationId xmlns:a16="http://schemas.microsoft.com/office/drawing/2014/main" id="{EAE70437-893E-3648-B668-65C5062B49DF}"/>
              </a:ext>
            </a:extLst>
          </p:cNvPr>
          <p:cNvSpPr/>
          <p:nvPr/>
        </p:nvSpPr>
        <p:spPr>
          <a:xfrm>
            <a:off x="919370" y="592673"/>
            <a:ext cx="7305261"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We will write this interactive program</a:t>
            </a:r>
          </a:p>
        </p:txBody>
      </p:sp>
    </p:spTree>
    <p:extLst>
      <p:ext uri="{BB962C8B-B14F-4D97-AF65-F5344CB8AC3E}">
        <p14:creationId xmlns:p14="http://schemas.microsoft.com/office/powerpoint/2010/main" val="121073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76" y="386510"/>
            <a:ext cx="7871791" cy="1162051"/>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3200" dirty="0"/>
              <a:t>Start with        </a:t>
            </a:r>
            <a:r>
              <a:rPr lang="en-US" sz="3200" b="1" dirty="0">
                <a:solidFill>
                  <a:srgbClr val="FFD900"/>
                </a:solidFill>
              </a:rPr>
              <a:t>when this sprite clicked </a:t>
            </a:r>
            <a:r>
              <a:rPr lang="en-US" sz="3200" dirty="0"/>
              <a:t>trigger </a:t>
            </a:r>
            <a:br>
              <a:rPr lang="en-US" sz="3200" dirty="0"/>
            </a:br>
            <a:r>
              <a:rPr lang="en-US" sz="3200" dirty="0"/>
              <a:t>and add        </a:t>
            </a:r>
            <a:r>
              <a:rPr lang="en-US" sz="3200" b="1" dirty="0">
                <a:solidFill>
                  <a:srgbClr val="4FD4FF"/>
                </a:solidFill>
              </a:rPr>
              <a:t>ask and wait </a:t>
            </a:r>
            <a:r>
              <a:rPr lang="en-US" sz="3200" dirty="0"/>
              <a:t>code block</a:t>
            </a:r>
          </a:p>
        </p:txBody>
      </p:sp>
      <p:pic>
        <p:nvPicPr>
          <p:cNvPr id="10" name="Picture 9">
            <a:extLst>
              <a:ext uri="{FF2B5EF4-FFF2-40B4-BE49-F238E27FC236}">
                <a16:creationId xmlns:a16="http://schemas.microsoft.com/office/drawing/2014/main" id="{B88D5961-C018-E048-8929-BD032E00E817}"/>
              </a:ext>
            </a:extLst>
          </p:cNvPr>
          <p:cNvPicPr>
            <a:picLocks/>
          </p:cNvPicPr>
          <p:nvPr/>
        </p:nvPicPr>
        <p:blipFill rotWithShape="1">
          <a:blip r:embed="rId2"/>
          <a:srcRect l="6570" t="-10924"/>
          <a:stretch/>
        </p:blipFill>
        <p:spPr>
          <a:xfrm>
            <a:off x="3057762" y="903344"/>
            <a:ext cx="521134" cy="507144"/>
          </a:xfrm>
          <a:prstGeom prst="rect">
            <a:avLst/>
          </a:prstGeom>
        </p:spPr>
      </p:pic>
      <p:pic>
        <p:nvPicPr>
          <p:cNvPr id="11" name="Picture 10">
            <a:extLst>
              <a:ext uri="{FF2B5EF4-FFF2-40B4-BE49-F238E27FC236}">
                <a16:creationId xmlns:a16="http://schemas.microsoft.com/office/drawing/2014/main" id="{59E7B887-9427-7C4B-A6A8-A0D9CEDCD490}"/>
              </a:ext>
            </a:extLst>
          </p:cNvPr>
          <p:cNvPicPr>
            <a:picLocks noChangeAspect="1"/>
          </p:cNvPicPr>
          <p:nvPr/>
        </p:nvPicPr>
        <p:blipFill>
          <a:blip r:embed="rId3"/>
          <a:stretch>
            <a:fillRect/>
          </a:stretch>
        </p:blipFill>
        <p:spPr>
          <a:xfrm>
            <a:off x="2773780" y="2119119"/>
            <a:ext cx="2887933" cy="1478845"/>
          </a:xfrm>
          <a:prstGeom prst="rect">
            <a:avLst/>
          </a:prstGeom>
          <a:ln>
            <a:solidFill>
              <a:srgbClr val="00B0F0"/>
            </a:solidFill>
          </a:ln>
        </p:spPr>
      </p:pic>
      <p:pic>
        <p:nvPicPr>
          <p:cNvPr id="15" name="Picture 14">
            <a:extLst>
              <a:ext uri="{FF2B5EF4-FFF2-40B4-BE49-F238E27FC236}">
                <a16:creationId xmlns:a16="http://schemas.microsoft.com/office/drawing/2014/main" id="{073AE690-BBC2-A140-9EAA-0B3A0F624AD5}"/>
              </a:ext>
            </a:extLst>
          </p:cNvPr>
          <p:cNvPicPr>
            <a:picLocks noChangeAspect="1"/>
          </p:cNvPicPr>
          <p:nvPr/>
        </p:nvPicPr>
        <p:blipFill>
          <a:blip r:embed="rId4"/>
          <a:stretch>
            <a:fillRect/>
          </a:stretch>
        </p:blipFill>
        <p:spPr>
          <a:xfrm>
            <a:off x="2619533" y="446144"/>
            <a:ext cx="498764" cy="457200"/>
          </a:xfrm>
          <a:prstGeom prst="rect">
            <a:avLst/>
          </a:prstGeom>
        </p:spPr>
      </p:pic>
      <p:pic>
        <p:nvPicPr>
          <p:cNvPr id="16" name="Picture 15">
            <a:extLst>
              <a:ext uri="{FF2B5EF4-FFF2-40B4-BE49-F238E27FC236}">
                <a16:creationId xmlns:a16="http://schemas.microsoft.com/office/drawing/2014/main" id="{D065E030-DD87-8747-978E-B858CB341592}"/>
              </a:ext>
            </a:extLst>
          </p:cNvPr>
          <p:cNvPicPr>
            <a:picLocks noChangeAspect="1"/>
          </p:cNvPicPr>
          <p:nvPr/>
        </p:nvPicPr>
        <p:blipFill>
          <a:blip r:embed="rId5"/>
          <a:stretch>
            <a:fillRect/>
          </a:stretch>
        </p:blipFill>
        <p:spPr>
          <a:xfrm>
            <a:off x="1549800" y="2119119"/>
            <a:ext cx="965084" cy="983123"/>
          </a:xfrm>
          <a:prstGeom prst="rect">
            <a:avLst/>
          </a:prstGeom>
        </p:spPr>
      </p:pic>
      <p:grpSp>
        <p:nvGrpSpPr>
          <p:cNvPr id="4" name="Group 3">
            <a:extLst>
              <a:ext uri="{FF2B5EF4-FFF2-40B4-BE49-F238E27FC236}">
                <a16:creationId xmlns:a16="http://schemas.microsoft.com/office/drawing/2014/main" id="{474C8960-7DB9-D344-B2BF-51B56EF358B1}"/>
              </a:ext>
            </a:extLst>
          </p:cNvPr>
          <p:cNvGrpSpPr/>
          <p:nvPr/>
        </p:nvGrpSpPr>
        <p:grpSpPr>
          <a:xfrm>
            <a:off x="239486" y="3982452"/>
            <a:ext cx="7418890" cy="2159000"/>
            <a:chOff x="239486" y="3982452"/>
            <a:chExt cx="7418890" cy="2159000"/>
          </a:xfrm>
        </p:grpSpPr>
        <p:pic>
          <p:nvPicPr>
            <p:cNvPr id="12" name="Picture 11">
              <a:extLst>
                <a:ext uri="{FF2B5EF4-FFF2-40B4-BE49-F238E27FC236}">
                  <a16:creationId xmlns:a16="http://schemas.microsoft.com/office/drawing/2014/main" id="{8F67A6F4-F048-7542-8711-737F99F87452}"/>
                </a:ext>
              </a:extLst>
            </p:cNvPr>
            <p:cNvPicPr>
              <a:picLocks noChangeAspect="1"/>
            </p:cNvPicPr>
            <p:nvPr/>
          </p:nvPicPr>
          <p:blipFill>
            <a:blip r:embed="rId6"/>
            <a:stretch>
              <a:fillRect/>
            </a:stretch>
          </p:blipFill>
          <p:spPr>
            <a:xfrm>
              <a:off x="5004076" y="3982452"/>
              <a:ext cx="2654300" cy="2159000"/>
            </a:xfrm>
            <a:prstGeom prst="rect">
              <a:avLst/>
            </a:prstGeom>
            <a:ln>
              <a:solidFill>
                <a:srgbClr val="00B0F0"/>
              </a:solidFill>
            </a:ln>
          </p:spPr>
        </p:pic>
        <p:cxnSp>
          <p:nvCxnSpPr>
            <p:cNvPr id="13" name="Straight Arrow Connector 12">
              <a:extLst>
                <a:ext uri="{FF2B5EF4-FFF2-40B4-BE49-F238E27FC236}">
                  <a16:creationId xmlns:a16="http://schemas.microsoft.com/office/drawing/2014/main" id="{FAFC8AC1-F1F4-ED48-A447-7E1C9F3053F6}"/>
                </a:ext>
              </a:extLst>
            </p:cNvPr>
            <p:cNvCxnSpPr/>
            <p:nvPr/>
          </p:nvCxnSpPr>
          <p:spPr>
            <a:xfrm flipV="1">
              <a:off x="2992446" y="5469462"/>
              <a:ext cx="2108699" cy="2116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93549A1-3998-1947-B591-5B66F7F50527}"/>
                </a:ext>
              </a:extLst>
            </p:cNvPr>
            <p:cNvSpPr txBox="1"/>
            <p:nvPr/>
          </p:nvSpPr>
          <p:spPr>
            <a:xfrm>
              <a:off x="239486" y="5304704"/>
              <a:ext cx="433251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Add two        </a:t>
              </a:r>
              <a:r>
                <a:rPr lang="en-US" sz="2400" b="1" dirty="0">
                  <a:solidFill>
                    <a:srgbClr val="9E6BFF"/>
                  </a:solidFill>
                </a:rPr>
                <a:t>say</a:t>
              </a:r>
              <a:r>
                <a:rPr lang="en-US" sz="2400" dirty="0"/>
                <a:t> code blocks</a:t>
              </a:r>
            </a:p>
          </p:txBody>
        </p:sp>
        <p:pic>
          <p:nvPicPr>
            <p:cNvPr id="17" name="Picture 16">
              <a:extLst>
                <a:ext uri="{FF2B5EF4-FFF2-40B4-BE49-F238E27FC236}">
                  <a16:creationId xmlns:a16="http://schemas.microsoft.com/office/drawing/2014/main" id="{7CCCE13B-7D12-484C-9104-7D6241F9FBF0}"/>
                </a:ext>
              </a:extLst>
            </p:cNvPr>
            <p:cNvPicPr>
              <a:picLocks noChangeAspect="1"/>
            </p:cNvPicPr>
            <p:nvPr/>
          </p:nvPicPr>
          <p:blipFill rotWithShape="1">
            <a:blip r:embed="rId7"/>
            <a:srcRect l="1468" t="12574" r="5320" b="16264"/>
            <a:stretch/>
          </p:blipFill>
          <p:spPr>
            <a:xfrm>
              <a:off x="1687775" y="5340352"/>
              <a:ext cx="532912" cy="398193"/>
            </a:xfrm>
            <a:prstGeom prst="rect">
              <a:avLst/>
            </a:prstGeom>
          </p:spPr>
        </p:pic>
      </p:grpSp>
    </p:spTree>
    <p:extLst>
      <p:ext uri="{BB962C8B-B14F-4D97-AF65-F5344CB8AC3E}">
        <p14:creationId xmlns:p14="http://schemas.microsoft.com/office/powerpoint/2010/main" val="198043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04DFDA-73AA-C54E-AA00-7578D10AFAD3}"/>
              </a:ext>
            </a:extLst>
          </p:cNvPr>
          <p:cNvPicPr>
            <a:picLocks noChangeAspect="1"/>
          </p:cNvPicPr>
          <p:nvPr/>
        </p:nvPicPr>
        <p:blipFill>
          <a:blip r:embed="rId2"/>
          <a:stretch>
            <a:fillRect/>
          </a:stretch>
        </p:blipFill>
        <p:spPr>
          <a:xfrm>
            <a:off x="1917256" y="2041673"/>
            <a:ext cx="5297070" cy="1838939"/>
          </a:xfrm>
          <a:prstGeom prst="rect">
            <a:avLst/>
          </a:prstGeom>
          <a:ln>
            <a:solidFill>
              <a:srgbClr val="00B0F0"/>
            </a:solidFill>
          </a:ln>
        </p:spPr>
      </p:pic>
      <p:cxnSp>
        <p:nvCxnSpPr>
          <p:cNvPr id="11" name="Straight Arrow Connector 10"/>
          <p:cNvCxnSpPr>
            <a:cxnSpLocks/>
          </p:cNvCxnSpPr>
          <p:nvPr/>
        </p:nvCxnSpPr>
        <p:spPr>
          <a:xfrm>
            <a:off x="2792896" y="2802835"/>
            <a:ext cx="2316859" cy="3186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C42084C-931A-054C-9123-020F2A4B4464}"/>
              </a:ext>
            </a:extLst>
          </p:cNvPr>
          <p:cNvGrpSpPr/>
          <p:nvPr/>
        </p:nvGrpSpPr>
        <p:grpSpPr>
          <a:xfrm>
            <a:off x="6398432" y="2618169"/>
            <a:ext cx="2363366" cy="491487"/>
            <a:chOff x="6398432" y="2618169"/>
            <a:chExt cx="2363366" cy="491487"/>
          </a:xfrm>
        </p:grpSpPr>
        <p:cxnSp>
          <p:nvCxnSpPr>
            <p:cNvPr id="13" name="Straight Arrow Connector 12"/>
            <p:cNvCxnSpPr/>
            <p:nvPr/>
          </p:nvCxnSpPr>
          <p:spPr>
            <a:xfrm flipH="1">
              <a:off x="6398432" y="2770114"/>
              <a:ext cx="857252" cy="3395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65015" y="2618169"/>
              <a:ext cx="16967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Shorten to 0.5</a:t>
              </a:r>
            </a:p>
          </p:txBody>
        </p:sp>
      </p:grpSp>
      <p:sp>
        <p:nvSpPr>
          <p:cNvPr id="14" name="Rectangle 13">
            <a:extLst>
              <a:ext uri="{FF2B5EF4-FFF2-40B4-BE49-F238E27FC236}">
                <a16:creationId xmlns:a16="http://schemas.microsoft.com/office/drawing/2014/main" id="{1202948D-22DB-9A41-888C-65299701CC00}"/>
              </a:ext>
            </a:extLst>
          </p:cNvPr>
          <p:cNvSpPr/>
          <p:nvPr/>
        </p:nvSpPr>
        <p:spPr>
          <a:xfrm>
            <a:off x="357809" y="592673"/>
            <a:ext cx="8319051"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Drag        </a:t>
            </a:r>
            <a:r>
              <a:rPr lang="en-US" sz="3200" b="1" dirty="0">
                <a:solidFill>
                  <a:srgbClr val="4FD4FF"/>
                </a:solidFill>
              </a:rPr>
              <a:t>answer</a:t>
            </a:r>
            <a:r>
              <a:rPr lang="en-US" sz="3200" dirty="0"/>
              <a:t> into the text box </a:t>
            </a:r>
          </a:p>
          <a:p>
            <a:pPr algn="ctr"/>
            <a:r>
              <a:rPr lang="en-US" sz="3200" dirty="0"/>
              <a:t>for your first say code block</a:t>
            </a:r>
          </a:p>
        </p:txBody>
      </p:sp>
      <p:pic>
        <p:nvPicPr>
          <p:cNvPr id="15" name="Picture 14">
            <a:extLst>
              <a:ext uri="{FF2B5EF4-FFF2-40B4-BE49-F238E27FC236}">
                <a16:creationId xmlns:a16="http://schemas.microsoft.com/office/drawing/2014/main" id="{6E3B38E2-A1A6-7341-8AE7-24D08572B369}"/>
              </a:ext>
            </a:extLst>
          </p:cNvPr>
          <p:cNvPicPr>
            <a:picLocks/>
          </p:cNvPicPr>
          <p:nvPr/>
        </p:nvPicPr>
        <p:blipFill rotWithShape="1">
          <a:blip r:embed="rId3"/>
          <a:srcRect l="6570" t="-10924"/>
          <a:stretch/>
        </p:blipFill>
        <p:spPr>
          <a:xfrm>
            <a:off x="2648118" y="600811"/>
            <a:ext cx="521134" cy="507144"/>
          </a:xfrm>
          <a:prstGeom prst="rect">
            <a:avLst/>
          </a:prstGeom>
        </p:spPr>
      </p:pic>
      <p:grpSp>
        <p:nvGrpSpPr>
          <p:cNvPr id="25" name="Group 24">
            <a:extLst>
              <a:ext uri="{FF2B5EF4-FFF2-40B4-BE49-F238E27FC236}">
                <a16:creationId xmlns:a16="http://schemas.microsoft.com/office/drawing/2014/main" id="{319D6CA4-8062-194B-B120-EB033A4EE6C2}"/>
              </a:ext>
            </a:extLst>
          </p:cNvPr>
          <p:cNvGrpSpPr/>
          <p:nvPr/>
        </p:nvGrpSpPr>
        <p:grpSpPr>
          <a:xfrm>
            <a:off x="5645289" y="3573705"/>
            <a:ext cx="3123195" cy="737895"/>
            <a:chOff x="5645289" y="3573705"/>
            <a:chExt cx="3123195" cy="737895"/>
          </a:xfrm>
        </p:grpSpPr>
        <p:cxnSp>
          <p:nvCxnSpPr>
            <p:cNvPr id="16" name="Straight Arrow Connector 15"/>
            <p:cNvCxnSpPr>
              <a:cxnSpLocks/>
            </p:cNvCxnSpPr>
            <p:nvPr/>
          </p:nvCxnSpPr>
          <p:spPr>
            <a:xfrm flipH="1" flipV="1">
              <a:off x="5645289" y="3573705"/>
              <a:ext cx="1569037" cy="5471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82252" y="3665269"/>
              <a:ext cx="238623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Type: </a:t>
              </a:r>
            </a:p>
            <a:p>
              <a:pPr algn="ctr"/>
              <a:r>
                <a:rPr lang="en-US" i="1" dirty="0"/>
                <a:t>is an awesome name!</a:t>
              </a:r>
            </a:p>
          </p:txBody>
        </p:sp>
      </p:grpSp>
      <p:grpSp>
        <p:nvGrpSpPr>
          <p:cNvPr id="23" name="Group 22">
            <a:extLst>
              <a:ext uri="{FF2B5EF4-FFF2-40B4-BE49-F238E27FC236}">
                <a16:creationId xmlns:a16="http://schemas.microsoft.com/office/drawing/2014/main" id="{64B2AB53-9E41-1C4A-B526-120A5A6812B8}"/>
              </a:ext>
            </a:extLst>
          </p:cNvPr>
          <p:cNvGrpSpPr/>
          <p:nvPr/>
        </p:nvGrpSpPr>
        <p:grpSpPr>
          <a:xfrm>
            <a:off x="515591" y="2636127"/>
            <a:ext cx="2132527" cy="2270201"/>
            <a:chOff x="515591" y="2636127"/>
            <a:chExt cx="2132527" cy="2270201"/>
          </a:xfrm>
        </p:grpSpPr>
        <p:sp>
          <p:nvSpPr>
            <p:cNvPr id="12" name="Oval 11"/>
            <p:cNvSpPr/>
            <p:nvPr/>
          </p:nvSpPr>
          <p:spPr>
            <a:xfrm>
              <a:off x="1946037" y="2636127"/>
              <a:ext cx="272693" cy="2808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 name="Straight Arrow Connector 21">
              <a:extLst>
                <a:ext uri="{FF2B5EF4-FFF2-40B4-BE49-F238E27FC236}">
                  <a16:creationId xmlns:a16="http://schemas.microsoft.com/office/drawing/2014/main" id="{D82E9F50-153F-A448-924D-3A22DA9383CF}"/>
                </a:ext>
              </a:extLst>
            </p:cNvPr>
            <p:cNvCxnSpPr>
              <a:cxnSpLocks/>
            </p:cNvCxnSpPr>
            <p:nvPr/>
          </p:nvCxnSpPr>
          <p:spPr>
            <a:xfrm flipV="1">
              <a:off x="1053548" y="2953676"/>
              <a:ext cx="959624" cy="12861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9E0D626-23D9-6245-A72D-409F47DE0F46}"/>
                </a:ext>
              </a:extLst>
            </p:cNvPr>
            <p:cNvSpPr txBox="1"/>
            <p:nvPr/>
          </p:nvSpPr>
          <p:spPr>
            <a:xfrm>
              <a:off x="515591" y="3429000"/>
              <a:ext cx="2132527"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This gives you the option to display the answer on the screen. Leave it </a:t>
              </a:r>
              <a:r>
                <a:rPr lang="en-US" b="1" dirty="0"/>
                <a:t>unchecked</a:t>
              </a:r>
              <a:r>
                <a:rPr lang="en-US" dirty="0"/>
                <a:t> for now.</a:t>
              </a:r>
            </a:p>
          </p:txBody>
        </p:sp>
      </p:grpSp>
      <p:grpSp>
        <p:nvGrpSpPr>
          <p:cNvPr id="27" name="Group 26">
            <a:extLst>
              <a:ext uri="{FF2B5EF4-FFF2-40B4-BE49-F238E27FC236}">
                <a16:creationId xmlns:a16="http://schemas.microsoft.com/office/drawing/2014/main" id="{29D5DDF6-97F5-104B-A4FE-DC0266DA93E7}"/>
              </a:ext>
            </a:extLst>
          </p:cNvPr>
          <p:cNvGrpSpPr/>
          <p:nvPr/>
        </p:nvGrpSpPr>
        <p:grpSpPr>
          <a:xfrm>
            <a:off x="3169252" y="4344661"/>
            <a:ext cx="2848242" cy="2210320"/>
            <a:chOff x="3169252" y="4491398"/>
            <a:chExt cx="2848242" cy="2210320"/>
          </a:xfrm>
        </p:grpSpPr>
        <p:pic>
          <p:nvPicPr>
            <p:cNvPr id="26" name="Picture 25">
              <a:extLst>
                <a:ext uri="{FF2B5EF4-FFF2-40B4-BE49-F238E27FC236}">
                  <a16:creationId xmlns:a16="http://schemas.microsoft.com/office/drawing/2014/main" id="{4987258C-6347-4347-8AB1-8509373B1470}"/>
                </a:ext>
              </a:extLst>
            </p:cNvPr>
            <p:cNvPicPr>
              <a:picLocks noChangeAspect="1"/>
            </p:cNvPicPr>
            <p:nvPr/>
          </p:nvPicPr>
          <p:blipFill>
            <a:blip r:embed="rId4"/>
            <a:stretch>
              <a:fillRect/>
            </a:stretch>
          </p:blipFill>
          <p:spPr>
            <a:xfrm>
              <a:off x="3169252" y="4906328"/>
              <a:ext cx="2848242" cy="1795390"/>
            </a:xfrm>
            <a:prstGeom prst="rect">
              <a:avLst/>
            </a:prstGeom>
            <a:ln>
              <a:solidFill>
                <a:schemeClr val="tx1"/>
              </a:solidFill>
            </a:ln>
          </p:spPr>
        </p:pic>
        <p:sp>
          <p:nvSpPr>
            <p:cNvPr id="21" name="TextBox 20"/>
            <p:cNvSpPr txBox="1"/>
            <p:nvPr/>
          </p:nvSpPr>
          <p:spPr>
            <a:xfrm>
              <a:off x="3700995" y="4491398"/>
              <a:ext cx="178475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solidFill>
                    <a:srgbClr val="FF0000"/>
                  </a:solidFill>
                </a:rPr>
                <a:t>Test it out!</a:t>
              </a:r>
            </a:p>
          </p:txBody>
        </p:sp>
      </p:grpSp>
      <p:pic>
        <p:nvPicPr>
          <p:cNvPr id="20" name="Picture 19">
            <a:extLst>
              <a:ext uri="{FF2B5EF4-FFF2-40B4-BE49-F238E27FC236}">
                <a16:creationId xmlns:a16="http://schemas.microsoft.com/office/drawing/2014/main" id="{DFF0597C-24DC-2D40-8886-E7ABB75DF449}"/>
              </a:ext>
            </a:extLst>
          </p:cNvPr>
          <p:cNvPicPr>
            <a:picLocks noChangeAspect="1"/>
          </p:cNvPicPr>
          <p:nvPr/>
        </p:nvPicPr>
        <p:blipFill>
          <a:blip r:embed="rId5"/>
          <a:stretch>
            <a:fillRect/>
          </a:stretch>
        </p:blipFill>
        <p:spPr>
          <a:xfrm>
            <a:off x="693130" y="2041673"/>
            <a:ext cx="965084" cy="983123"/>
          </a:xfrm>
          <a:prstGeom prst="rect">
            <a:avLst/>
          </a:prstGeom>
        </p:spPr>
      </p:pic>
    </p:spTree>
    <p:extLst>
      <p:ext uri="{BB962C8B-B14F-4D97-AF65-F5344CB8AC3E}">
        <p14:creationId xmlns:p14="http://schemas.microsoft.com/office/powerpoint/2010/main" val="418062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60E2CC-C562-4343-B965-B78FBFC8854D}"/>
              </a:ext>
            </a:extLst>
          </p:cNvPr>
          <p:cNvPicPr>
            <a:picLocks noChangeAspect="1"/>
          </p:cNvPicPr>
          <p:nvPr/>
        </p:nvPicPr>
        <p:blipFill>
          <a:blip r:embed="rId4"/>
          <a:stretch>
            <a:fillRect/>
          </a:stretch>
        </p:blipFill>
        <p:spPr>
          <a:xfrm>
            <a:off x="5063387" y="3111504"/>
            <a:ext cx="3522421" cy="2220359"/>
          </a:xfrm>
          <a:prstGeom prst="rect">
            <a:avLst/>
          </a:prstGeom>
          <a:ln>
            <a:solidFill>
              <a:srgbClr val="00B0F0"/>
            </a:solidFill>
          </a:ln>
        </p:spPr>
      </p:pic>
      <p:sp>
        <p:nvSpPr>
          <p:cNvPr id="21" name="TextBox 20"/>
          <p:cNvSpPr txBox="1"/>
          <p:nvPr/>
        </p:nvSpPr>
        <p:spPr>
          <a:xfrm>
            <a:off x="1421296" y="338569"/>
            <a:ext cx="6301408"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Does it feel too choppy </a:t>
            </a:r>
          </a:p>
          <a:p>
            <a:pPr algn="ctr"/>
            <a:r>
              <a:rPr lang="en-US" sz="3200" dirty="0"/>
              <a:t>happening in two word bubbles?</a:t>
            </a:r>
          </a:p>
        </p:txBody>
      </p:sp>
      <p:grpSp>
        <p:nvGrpSpPr>
          <p:cNvPr id="3" name="Group 2">
            <a:extLst>
              <a:ext uri="{FF2B5EF4-FFF2-40B4-BE49-F238E27FC236}">
                <a16:creationId xmlns:a16="http://schemas.microsoft.com/office/drawing/2014/main" id="{F000FF89-7151-384F-8BF9-7441B94FA30B}"/>
              </a:ext>
            </a:extLst>
          </p:cNvPr>
          <p:cNvGrpSpPr/>
          <p:nvPr/>
        </p:nvGrpSpPr>
        <p:grpSpPr>
          <a:xfrm>
            <a:off x="2938897" y="4535330"/>
            <a:ext cx="2437572" cy="1200329"/>
            <a:chOff x="768006" y="3666924"/>
            <a:chExt cx="2437572" cy="1200329"/>
          </a:xfrm>
        </p:grpSpPr>
        <p:cxnSp>
          <p:nvCxnSpPr>
            <p:cNvPr id="16" name="Straight Arrow Connector 15"/>
            <p:cNvCxnSpPr>
              <a:cxnSpLocks/>
            </p:cNvCxnSpPr>
            <p:nvPr/>
          </p:nvCxnSpPr>
          <p:spPr>
            <a:xfrm flipV="1">
              <a:off x="2579413" y="4014558"/>
              <a:ext cx="626165" cy="2525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353483E-78DF-CF4E-8C8C-1070FBA48389}"/>
                </a:ext>
              </a:extLst>
            </p:cNvPr>
            <p:cNvSpPr txBox="1"/>
            <p:nvPr/>
          </p:nvSpPr>
          <p:spPr>
            <a:xfrm>
              <a:off x="768006" y="3666924"/>
              <a:ext cx="194828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Delete your second “say” command</a:t>
              </a:r>
            </a:p>
          </p:txBody>
        </p:sp>
      </p:grpSp>
      <p:pic>
        <p:nvPicPr>
          <p:cNvPr id="4" name="Untitled2.mov">
            <a:hlinkClick r:id="" action="ppaction://media"/>
            <a:extLst>
              <a:ext uri="{FF2B5EF4-FFF2-40B4-BE49-F238E27FC236}">
                <a16:creationId xmlns:a16="http://schemas.microsoft.com/office/drawing/2014/main" id="{01B980E3-0F96-0347-9FFD-08135E3261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1296" y="1863774"/>
            <a:ext cx="2340182" cy="1826483"/>
          </a:xfrm>
          <a:prstGeom prst="rect">
            <a:avLst/>
          </a:prstGeom>
        </p:spPr>
      </p:pic>
    </p:spTree>
    <p:extLst>
      <p:ext uri="{BB962C8B-B14F-4D97-AF65-F5344CB8AC3E}">
        <p14:creationId xmlns:p14="http://schemas.microsoft.com/office/powerpoint/2010/main" val="7797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471</TotalTime>
  <Words>748</Words>
  <Application>Microsoft Macintosh PowerPoint</Application>
  <PresentationFormat>On-screen Show (4:3)</PresentationFormat>
  <Paragraphs>85</Paragraphs>
  <Slides>29</Slides>
  <Notes>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Ink Free</vt:lpstr>
      <vt:lpstr>Office Theme</vt:lpstr>
      <vt:lpstr>Lesson Seven</vt:lpstr>
      <vt:lpstr>Skills</vt:lpstr>
      <vt:lpstr>PowerPoint Presentation</vt:lpstr>
      <vt:lpstr>PowerPoint Presentation</vt:lpstr>
      <vt:lpstr> </vt:lpstr>
      <vt:lpstr>PowerPoint Presentation</vt:lpstr>
      <vt:lpstr>Start with        when this sprite clicked trigger  and add        ask and wait code block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vt:lpstr>
      <vt:lpstr>Can you code the fox?</vt:lpstr>
      <vt:lpstr>Solution</vt:lpstr>
      <vt:lpstr>Your Turn!</vt:lpstr>
      <vt:lpstr>12-Lesson Discounted Bundle</vt:lpstr>
      <vt:lpstr>PowerPoint Presentation</vt:lpstr>
      <vt:lpstr>Technology &amp; Digital Design Lessons</vt:lpstr>
      <vt:lpstr>Literature, Writing, &amp; Grammar Lessons</vt:lpstr>
      <vt:lpstr>Novels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Raina Burditt</dc:creator>
  <cp:lastModifiedBy>Raina Burditt</cp:lastModifiedBy>
  <cp:revision>42</cp:revision>
  <dcterms:created xsi:type="dcterms:W3CDTF">2018-01-23T17:51:31Z</dcterms:created>
  <dcterms:modified xsi:type="dcterms:W3CDTF">2019-05-15T15:24:16Z</dcterms:modified>
</cp:coreProperties>
</file>