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431" r:id="rId2"/>
    <p:sldId id="376" r:id="rId3"/>
    <p:sldId id="435" r:id="rId4"/>
    <p:sldId id="436" r:id="rId5"/>
    <p:sldId id="437" r:id="rId6"/>
    <p:sldId id="371" r:id="rId7"/>
    <p:sldId id="334" r:id="rId8"/>
    <p:sldId id="335" r:id="rId9"/>
    <p:sldId id="438" r:id="rId10"/>
    <p:sldId id="357" r:id="rId11"/>
    <p:sldId id="439" r:id="rId12"/>
    <p:sldId id="440" r:id="rId13"/>
    <p:sldId id="352" r:id="rId14"/>
    <p:sldId id="409" r:id="rId15"/>
    <p:sldId id="411" r:id="rId16"/>
    <p:sldId id="359" r:id="rId17"/>
    <p:sldId id="339" r:id="rId18"/>
    <p:sldId id="441" r:id="rId19"/>
    <p:sldId id="442" r:id="rId20"/>
    <p:sldId id="346" r:id="rId21"/>
    <p:sldId id="364" r:id="rId22"/>
    <p:sldId id="483" r:id="rId23"/>
    <p:sldId id="461" r:id="rId24"/>
    <p:sldId id="462" r:id="rId25"/>
    <p:sldId id="464" r:id="rId26"/>
    <p:sldId id="297" r:id="rId27"/>
    <p:sldId id="46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na Burditt" initials="RB"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60BF"/>
    <a:srgbClr val="DDDE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2AC6F1-051E-354B-AC63-FE3F2665816C}" v="1" dt="2019-05-15T15:23:26.6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autoAdjust="0"/>
    <p:restoredTop sz="94422"/>
  </p:normalViewPr>
  <p:slideViewPr>
    <p:cSldViewPr snapToGrid="0">
      <p:cViewPr varScale="1">
        <p:scale>
          <a:sx n="121" d="100"/>
          <a:sy n="121" d="100"/>
        </p:scale>
        <p:origin x="188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a Burditt" userId="cba5cbf9-5b8d-466b-a5e6-ad3f6bf4fb8b" providerId="ADAL" clId="{A85915A1-1272-3245-8AD9-37073DB83C49}"/>
    <pc:docChg chg="undo custSel addSld delSld modSld sldOrd modMainMaster">
      <pc:chgData name="Raina Burditt" userId="cba5cbf9-5b8d-466b-a5e6-ad3f6bf4fb8b" providerId="ADAL" clId="{A85915A1-1272-3245-8AD9-37073DB83C49}" dt="2019-04-03T02:50:42.828" v="2386" actId="1036"/>
      <pc:docMkLst>
        <pc:docMk/>
      </pc:docMkLst>
      <pc:sldChg chg="addSp delSp modSp modTransition addAnim delAnim">
        <pc:chgData name="Raina Burditt" userId="cba5cbf9-5b8d-466b-a5e6-ad3f6bf4fb8b" providerId="ADAL" clId="{A85915A1-1272-3245-8AD9-37073DB83C49}" dt="2019-04-03T02:36:38.436" v="2346"/>
        <pc:sldMkLst>
          <pc:docMk/>
          <pc:sldMk cId="1850751297" sldId="334"/>
        </pc:sldMkLst>
        <pc:spChg chg="del">
          <ac:chgData name="Raina Burditt" userId="cba5cbf9-5b8d-466b-a5e6-ad3f6bf4fb8b" providerId="ADAL" clId="{A85915A1-1272-3245-8AD9-37073DB83C49}" dt="2019-04-03T01:07:01.987" v="93" actId="478"/>
          <ac:spMkLst>
            <pc:docMk/>
            <pc:sldMk cId="1850751297" sldId="334"/>
            <ac:spMk id="2" creationId="{00000000-0000-0000-0000-000000000000}"/>
          </ac:spMkLst>
        </pc:spChg>
        <pc:spChg chg="del">
          <ac:chgData name="Raina Burditt" userId="cba5cbf9-5b8d-466b-a5e6-ad3f6bf4fb8b" providerId="ADAL" clId="{A85915A1-1272-3245-8AD9-37073DB83C49}" dt="2019-04-03T01:07:04.672" v="94" actId="478"/>
          <ac:spMkLst>
            <pc:docMk/>
            <pc:sldMk cId="1850751297" sldId="334"/>
            <ac:spMk id="3" creationId="{00000000-0000-0000-0000-000000000000}"/>
          </ac:spMkLst>
        </pc:spChg>
        <pc:spChg chg="del">
          <ac:chgData name="Raina Burditt" userId="cba5cbf9-5b8d-466b-a5e6-ad3f6bf4fb8b" providerId="ADAL" clId="{A85915A1-1272-3245-8AD9-37073DB83C49}" dt="2019-04-03T01:12:48.735" v="302" actId="478"/>
          <ac:spMkLst>
            <pc:docMk/>
            <pc:sldMk cId="1850751297" sldId="334"/>
            <ac:spMk id="5" creationId="{00000000-0000-0000-0000-000000000000}"/>
          </ac:spMkLst>
        </pc:spChg>
        <pc:spChg chg="add del mod">
          <ac:chgData name="Raina Burditt" userId="cba5cbf9-5b8d-466b-a5e6-ad3f6bf4fb8b" providerId="ADAL" clId="{A85915A1-1272-3245-8AD9-37073DB83C49}" dt="2019-04-03T01:07:06.239" v="95" actId="478"/>
          <ac:spMkLst>
            <pc:docMk/>
            <pc:sldMk cId="1850751297" sldId="334"/>
            <ac:spMk id="6" creationId="{88ED263D-11C0-814F-A749-74C97739554B}"/>
          </ac:spMkLst>
        </pc:spChg>
        <pc:spChg chg="add del">
          <ac:chgData name="Raina Burditt" userId="cba5cbf9-5b8d-466b-a5e6-ad3f6bf4fb8b" providerId="ADAL" clId="{A85915A1-1272-3245-8AD9-37073DB83C49}" dt="2019-04-03T01:12:45.910" v="301" actId="478"/>
          <ac:spMkLst>
            <pc:docMk/>
            <pc:sldMk cId="1850751297" sldId="334"/>
            <ac:spMk id="7" creationId="{00000000-0000-0000-0000-000000000000}"/>
          </ac:spMkLst>
        </pc:spChg>
        <pc:spChg chg="add mod">
          <ac:chgData name="Raina Burditt" userId="cba5cbf9-5b8d-466b-a5e6-ad3f6bf4fb8b" providerId="ADAL" clId="{A85915A1-1272-3245-8AD9-37073DB83C49}" dt="2019-04-03T01:13:37.050" v="403" actId="12788"/>
          <ac:spMkLst>
            <pc:docMk/>
            <pc:sldMk cId="1850751297" sldId="334"/>
            <ac:spMk id="11" creationId="{BD451393-AA9D-E849-8691-B518215D1800}"/>
          </ac:spMkLst>
        </pc:spChg>
        <pc:spChg chg="add mod">
          <ac:chgData name="Raina Burditt" userId="cba5cbf9-5b8d-466b-a5e6-ad3f6bf4fb8b" providerId="ADAL" clId="{A85915A1-1272-3245-8AD9-37073DB83C49}" dt="2019-04-03T01:13:31.140" v="402" actId="1037"/>
          <ac:spMkLst>
            <pc:docMk/>
            <pc:sldMk cId="1850751297" sldId="334"/>
            <ac:spMk id="13" creationId="{2DAB4691-C3A8-F742-9E53-7334F554618D}"/>
          </ac:spMkLst>
        </pc:spChg>
        <pc:spChg chg="add mod">
          <ac:chgData name="Raina Burditt" userId="cba5cbf9-5b8d-466b-a5e6-ad3f6bf4fb8b" providerId="ADAL" clId="{A85915A1-1272-3245-8AD9-37073DB83C49}" dt="2019-04-03T01:13:42.997" v="404" actId="1076"/>
          <ac:spMkLst>
            <pc:docMk/>
            <pc:sldMk cId="1850751297" sldId="334"/>
            <ac:spMk id="16" creationId="{B80FB4F7-40A3-F944-B5DE-E105774FA028}"/>
          </ac:spMkLst>
        </pc:spChg>
        <pc:picChg chg="add mod">
          <ac:chgData name="Raina Burditt" userId="cba5cbf9-5b8d-466b-a5e6-ad3f6bf4fb8b" providerId="ADAL" clId="{A85915A1-1272-3245-8AD9-37073DB83C49}" dt="2019-04-03T01:13:31.140" v="402" actId="1037"/>
          <ac:picMkLst>
            <pc:docMk/>
            <pc:sldMk cId="1850751297" sldId="334"/>
            <ac:picMk id="8" creationId="{6F10182C-4430-5E4A-B42A-AACAC2A3B8BF}"/>
          </ac:picMkLst>
        </pc:picChg>
        <pc:picChg chg="add mod">
          <ac:chgData name="Raina Burditt" userId="cba5cbf9-5b8d-466b-a5e6-ad3f6bf4fb8b" providerId="ADAL" clId="{A85915A1-1272-3245-8AD9-37073DB83C49}" dt="2019-04-03T01:13:31.140" v="402" actId="1037"/>
          <ac:picMkLst>
            <pc:docMk/>
            <pc:sldMk cId="1850751297" sldId="334"/>
            <ac:picMk id="9" creationId="{3DF4369D-6DF7-D749-8D2F-9A2D5F822E33}"/>
          </ac:picMkLst>
        </pc:picChg>
        <pc:picChg chg="del">
          <ac:chgData name="Raina Burditt" userId="cba5cbf9-5b8d-466b-a5e6-ad3f6bf4fb8b" providerId="ADAL" clId="{A85915A1-1272-3245-8AD9-37073DB83C49}" dt="2019-04-03T01:09:08.945" v="151" actId="478"/>
          <ac:picMkLst>
            <pc:docMk/>
            <pc:sldMk cId="1850751297" sldId="334"/>
            <ac:picMk id="10" creationId="{00000000-0000-0000-0000-000000000000}"/>
          </ac:picMkLst>
        </pc:picChg>
        <pc:picChg chg="mod">
          <ac:chgData name="Raina Burditt" userId="cba5cbf9-5b8d-466b-a5e6-ad3f6bf4fb8b" providerId="ADAL" clId="{A85915A1-1272-3245-8AD9-37073DB83C49}" dt="2019-04-03T01:13:31.140" v="402" actId="1037"/>
          <ac:picMkLst>
            <pc:docMk/>
            <pc:sldMk cId="1850751297" sldId="334"/>
            <ac:picMk id="15" creationId="{00000000-0000-0000-0000-000000000000}"/>
          </ac:picMkLst>
        </pc:picChg>
        <pc:cxnChg chg="add mod">
          <ac:chgData name="Raina Burditt" userId="cba5cbf9-5b8d-466b-a5e6-ad3f6bf4fb8b" providerId="ADAL" clId="{A85915A1-1272-3245-8AD9-37073DB83C49}" dt="2019-04-03T01:13:31.140" v="402" actId="1037"/>
          <ac:cxnSpMkLst>
            <pc:docMk/>
            <pc:sldMk cId="1850751297" sldId="334"/>
            <ac:cxnSpMk id="14" creationId="{14A4D283-AF13-A44E-B1B0-E93188F5053C}"/>
          </ac:cxnSpMkLst>
        </pc:cxnChg>
      </pc:sldChg>
      <pc:sldChg chg="addSp delSp modSp modTransition delAnim">
        <pc:chgData name="Raina Burditt" userId="cba5cbf9-5b8d-466b-a5e6-ad3f6bf4fb8b" providerId="ADAL" clId="{A85915A1-1272-3245-8AD9-37073DB83C49}" dt="2019-04-03T02:36:38.436" v="2346"/>
        <pc:sldMkLst>
          <pc:docMk/>
          <pc:sldMk cId="737007379" sldId="335"/>
        </pc:sldMkLst>
        <pc:spChg chg="del">
          <ac:chgData name="Raina Burditt" userId="cba5cbf9-5b8d-466b-a5e6-ad3f6bf4fb8b" providerId="ADAL" clId="{A85915A1-1272-3245-8AD9-37073DB83C49}" dt="2019-04-03T01:33:12.592" v="631" actId="478"/>
          <ac:spMkLst>
            <pc:docMk/>
            <pc:sldMk cId="737007379" sldId="335"/>
            <ac:spMk id="2" creationId="{00000000-0000-0000-0000-000000000000}"/>
          </ac:spMkLst>
        </pc:spChg>
        <pc:spChg chg="add del mod">
          <ac:chgData name="Raina Burditt" userId="cba5cbf9-5b8d-466b-a5e6-ad3f6bf4fb8b" providerId="ADAL" clId="{A85915A1-1272-3245-8AD9-37073DB83C49}" dt="2019-04-03T01:13:55.198" v="407" actId="478"/>
          <ac:spMkLst>
            <pc:docMk/>
            <pc:sldMk cId="737007379" sldId="335"/>
            <ac:spMk id="5" creationId="{661026DB-0FA2-D84C-B9BF-8A0CFC021C80}"/>
          </ac:spMkLst>
        </pc:spChg>
        <pc:spChg chg="del">
          <ac:chgData name="Raina Burditt" userId="cba5cbf9-5b8d-466b-a5e6-ad3f6bf4fb8b" providerId="ADAL" clId="{A85915A1-1272-3245-8AD9-37073DB83C49}" dt="2019-04-03T01:13:52.243" v="405" actId="478"/>
          <ac:spMkLst>
            <pc:docMk/>
            <pc:sldMk cId="737007379" sldId="335"/>
            <ac:spMk id="8" creationId="{00000000-0000-0000-0000-000000000000}"/>
          </ac:spMkLst>
        </pc:spChg>
        <pc:spChg chg="add mod">
          <ac:chgData name="Raina Burditt" userId="cba5cbf9-5b8d-466b-a5e6-ad3f6bf4fb8b" providerId="ADAL" clId="{A85915A1-1272-3245-8AD9-37073DB83C49}" dt="2019-04-03T01:14:05.854" v="429" actId="1076"/>
          <ac:spMkLst>
            <pc:docMk/>
            <pc:sldMk cId="737007379" sldId="335"/>
            <ac:spMk id="10" creationId="{3C5B9D87-A405-7249-8865-36CE6ED10A98}"/>
          </ac:spMkLst>
        </pc:spChg>
        <pc:spChg chg="add mod">
          <ac:chgData name="Raina Burditt" userId="cba5cbf9-5b8d-466b-a5e6-ad3f6bf4fb8b" providerId="ADAL" clId="{A85915A1-1272-3245-8AD9-37073DB83C49}" dt="2019-04-03T01:41:17.393" v="813" actId="164"/>
          <ac:spMkLst>
            <pc:docMk/>
            <pc:sldMk cId="737007379" sldId="335"/>
            <ac:spMk id="12" creationId="{5D9D4036-A258-B34F-8A89-15DF81A2389A}"/>
          </ac:spMkLst>
        </pc:spChg>
        <pc:spChg chg="add del mod">
          <ac:chgData name="Raina Burditt" userId="cba5cbf9-5b8d-466b-a5e6-ad3f6bf4fb8b" providerId="ADAL" clId="{A85915A1-1272-3245-8AD9-37073DB83C49}" dt="2019-04-03T01:39:32.840" v="763" actId="478"/>
          <ac:spMkLst>
            <pc:docMk/>
            <pc:sldMk cId="737007379" sldId="335"/>
            <ac:spMk id="18" creationId="{4D982955-1B2F-FB45-9363-921C395A2B8F}"/>
          </ac:spMkLst>
        </pc:spChg>
        <pc:spChg chg="add del mod">
          <ac:chgData name="Raina Burditt" userId="cba5cbf9-5b8d-466b-a5e6-ad3f6bf4fb8b" providerId="ADAL" clId="{A85915A1-1272-3245-8AD9-37073DB83C49}" dt="2019-04-03T01:39:30.048" v="761" actId="478"/>
          <ac:spMkLst>
            <pc:docMk/>
            <pc:sldMk cId="737007379" sldId="335"/>
            <ac:spMk id="19" creationId="{C2135969-7E82-6042-A199-E0105579EFAF}"/>
          </ac:spMkLst>
        </pc:spChg>
        <pc:spChg chg="add del mod">
          <ac:chgData name="Raina Burditt" userId="cba5cbf9-5b8d-466b-a5e6-ad3f6bf4fb8b" providerId="ADAL" clId="{A85915A1-1272-3245-8AD9-37073DB83C49}" dt="2019-04-03T01:39:31.382" v="762" actId="478"/>
          <ac:spMkLst>
            <pc:docMk/>
            <pc:sldMk cId="737007379" sldId="335"/>
            <ac:spMk id="20" creationId="{32D0A16D-14B8-8548-8E9A-DF48E524AD67}"/>
          </ac:spMkLst>
        </pc:spChg>
        <pc:spChg chg="add del mod">
          <ac:chgData name="Raina Burditt" userId="cba5cbf9-5b8d-466b-a5e6-ad3f6bf4fb8b" providerId="ADAL" clId="{A85915A1-1272-3245-8AD9-37073DB83C49}" dt="2019-04-03T01:42:19.058" v="852" actId="478"/>
          <ac:spMkLst>
            <pc:docMk/>
            <pc:sldMk cId="737007379" sldId="335"/>
            <ac:spMk id="24" creationId="{4B8030F8-14CA-8548-B04A-D36E06324C05}"/>
          </ac:spMkLst>
        </pc:spChg>
        <pc:grpChg chg="add del mod">
          <ac:chgData name="Raina Burditt" userId="cba5cbf9-5b8d-466b-a5e6-ad3f6bf4fb8b" providerId="ADAL" clId="{A85915A1-1272-3245-8AD9-37073DB83C49}" dt="2019-04-03T01:42:24.014" v="854" actId="478"/>
          <ac:grpSpMkLst>
            <pc:docMk/>
            <pc:sldMk cId="737007379" sldId="335"/>
            <ac:grpSpMk id="23" creationId="{169EB0BB-647B-6A41-B8C3-307A44E37DAD}"/>
          </ac:grpSpMkLst>
        </pc:grpChg>
        <pc:picChg chg="del mod">
          <ac:chgData name="Raina Burditt" userId="cba5cbf9-5b8d-466b-a5e6-ad3f6bf4fb8b" providerId="ADAL" clId="{A85915A1-1272-3245-8AD9-37073DB83C49}" dt="2019-04-03T01:32:58.029" v="627" actId="478"/>
          <ac:picMkLst>
            <pc:docMk/>
            <pc:sldMk cId="737007379" sldId="335"/>
            <ac:picMk id="3" creationId="{00000000-0000-0000-0000-000000000000}"/>
          </ac:picMkLst>
        </pc:picChg>
        <pc:picChg chg="add del mod">
          <ac:chgData name="Raina Burditt" userId="cba5cbf9-5b8d-466b-a5e6-ad3f6bf4fb8b" providerId="ADAL" clId="{A85915A1-1272-3245-8AD9-37073DB83C49}" dt="2019-04-03T01:39:35.820" v="764" actId="478"/>
          <ac:picMkLst>
            <pc:docMk/>
            <pc:sldMk cId="737007379" sldId="335"/>
            <ac:picMk id="6" creationId="{00786B3A-7A17-9A43-A42A-04096C28AE54}"/>
          </ac:picMkLst>
        </pc:picChg>
        <pc:picChg chg="add del mod">
          <ac:chgData name="Raina Burditt" userId="cba5cbf9-5b8d-466b-a5e6-ad3f6bf4fb8b" providerId="ADAL" clId="{A85915A1-1272-3245-8AD9-37073DB83C49}" dt="2019-04-03T01:39:38.387" v="766" actId="478"/>
          <ac:picMkLst>
            <pc:docMk/>
            <pc:sldMk cId="737007379" sldId="335"/>
            <ac:picMk id="7" creationId="{794009BC-57B5-3F43-9E8E-AAF0D980C60F}"/>
          </ac:picMkLst>
        </pc:picChg>
        <pc:picChg chg="add del mod">
          <ac:chgData name="Raina Burditt" userId="cba5cbf9-5b8d-466b-a5e6-ad3f6bf4fb8b" providerId="ADAL" clId="{A85915A1-1272-3245-8AD9-37073DB83C49}" dt="2019-04-03T01:39:37.040" v="765" actId="478"/>
          <ac:picMkLst>
            <pc:docMk/>
            <pc:sldMk cId="737007379" sldId="335"/>
            <ac:picMk id="9" creationId="{02EF1CE5-AC40-F345-9CA4-F476360814C1}"/>
          </ac:picMkLst>
        </pc:picChg>
        <pc:picChg chg="add del mod">
          <ac:chgData name="Raina Burditt" userId="cba5cbf9-5b8d-466b-a5e6-ad3f6bf4fb8b" providerId="ADAL" clId="{A85915A1-1272-3245-8AD9-37073DB83C49}" dt="2019-04-03T01:36:27.313" v="724" actId="478"/>
          <ac:picMkLst>
            <pc:docMk/>
            <pc:sldMk cId="737007379" sldId="335"/>
            <ac:picMk id="11" creationId="{EF0CC1F2-8568-4F43-B2F0-C8DB7D27F682}"/>
          </ac:picMkLst>
        </pc:picChg>
        <pc:picChg chg="del">
          <ac:chgData name="Raina Burditt" userId="cba5cbf9-5b8d-466b-a5e6-ad3f6bf4fb8b" providerId="ADAL" clId="{A85915A1-1272-3245-8AD9-37073DB83C49}" dt="2019-04-03T01:32:53.217" v="624" actId="478"/>
          <ac:picMkLst>
            <pc:docMk/>
            <pc:sldMk cId="737007379" sldId="335"/>
            <ac:picMk id="13" creationId="{00000000-0000-0000-0000-000000000000}"/>
          </ac:picMkLst>
        </pc:picChg>
        <pc:picChg chg="add del mod">
          <ac:chgData name="Raina Burditt" userId="cba5cbf9-5b8d-466b-a5e6-ad3f6bf4fb8b" providerId="ADAL" clId="{A85915A1-1272-3245-8AD9-37073DB83C49}" dt="2019-04-03T01:36:58.149" v="728" actId="478"/>
          <ac:picMkLst>
            <pc:docMk/>
            <pc:sldMk cId="737007379" sldId="335"/>
            <ac:picMk id="14" creationId="{D8D94319-66C1-8047-B990-68844273F3D6}"/>
          </ac:picMkLst>
        </pc:picChg>
        <pc:picChg chg="del">
          <ac:chgData name="Raina Burditt" userId="cba5cbf9-5b8d-466b-a5e6-ad3f6bf4fb8b" providerId="ADAL" clId="{A85915A1-1272-3245-8AD9-37073DB83C49}" dt="2019-04-03T01:32:54.952" v="625" actId="478"/>
          <ac:picMkLst>
            <pc:docMk/>
            <pc:sldMk cId="737007379" sldId="335"/>
            <ac:picMk id="15" creationId="{00000000-0000-0000-0000-000000000000}"/>
          </ac:picMkLst>
        </pc:picChg>
        <pc:picChg chg="del">
          <ac:chgData name="Raina Burditt" userId="cba5cbf9-5b8d-466b-a5e6-ad3f6bf4fb8b" providerId="ADAL" clId="{A85915A1-1272-3245-8AD9-37073DB83C49}" dt="2019-04-03T01:32:56.211" v="626" actId="478"/>
          <ac:picMkLst>
            <pc:docMk/>
            <pc:sldMk cId="737007379" sldId="335"/>
            <ac:picMk id="16" creationId="{00000000-0000-0000-0000-000000000000}"/>
          </ac:picMkLst>
        </pc:picChg>
        <pc:picChg chg="add del mod">
          <ac:chgData name="Raina Burditt" userId="cba5cbf9-5b8d-466b-a5e6-ad3f6bf4fb8b" providerId="ADAL" clId="{A85915A1-1272-3245-8AD9-37073DB83C49}" dt="2019-04-03T01:39:46.476" v="769" actId="478"/>
          <ac:picMkLst>
            <pc:docMk/>
            <pc:sldMk cId="737007379" sldId="335"/>
            <ac:picMk id="17" creationId="{191E8047-7B09-9441-9ADA-F2FA61FBDF24}"/>
          </ac:picMkLst>
        </pc:picChg>
        <pc:picChg chg="add mod">
          <ac:chgData name="Raina Burditt" userId="cba5cbf9-5b8d-466b-a5e6-ad3f6bf4fb8b" providerId="ADAL" clId="{A85915A1-1272-3245-8AD9-37073DB83C49}" dt="2019-04-03T01:40:16.331" v="774" actId="1076"/>
          <ac:picMkLst>
            <pc:docMk/>
            <pc:sldMk cId="737007379" sldId="335"/>
            <ac:picMk id="21" creationId="{63C39D45-7AF2-5544-8080-A28617E0147E}"/>
          </ac:picMkLst>
        </pc:picChg>
        <pc:picChg chg="add mod">
          <ac:chgData name="Raina Burditt" userId="cba5cbf9-5b8d-466b-a5e6-ad3f6bf4fb8b" providerId="ADAL" clId="{A85915A1-1272-3245-8AD9-37073DB83C49}" dt="2019-04-03T01:41:17.393" v="813" actId="164"/>
          <ac:picMkLst>
            <pc:docMk/>
            <pc:sldMk cId="737007379" sldId="335"/>
            <ac:picMk id="22" creationId="{5B3A017F-FE9E-7A47-9C6F-7BE2CC92EC3B}"/>
          </ac:picMkLst>
        </pc:picChg>
        <pc:cxnChg chg="add del mod">
          <ac:chgData name="Raina Burditt" userId="cba5cbf9-5b8d-466b-a5e6-ad3f6bf4fb8b" providerId="ADAL" clId="{A85915A1-1272-3245-8AD9-37073DB83C49}" dt="2019-04-03T01:42:20.537" v="853" actId="478"/>
          <ac:cxnSpMkLst>
            <pc:docMk/>
            <pc:sldMk cId="737007379" sldId="335"/>
            <ac:cxnSpMk id="25" creationId="{C03D81E1-274B-7F42-ABE4-2A01B049FB95}"/>
          </ac:cxnSpMkLst>
        </pc:cxnChg>
      </pc:sldChg>
      <pc:sldChg chg="addSp delSp modSp modTransition addAnim delAnim modAnim">
        <pc:chgData name="Raina Burditt" userId="cba5cbf9-5b8d-466b-a5e6-ad3f6bf4fb8b" providerId="ADAL" clId="{A85915A1-1272-3245-8AD9-37073DB83C49}" dt="2019-04-03T02:36:38.436" v="2346"/>
        <pc:sldMkLst>
          <pc:docMk/>
          <pc:sldMk cId="2575724909" sldId="339"/>
        </pc:sldMkLst>
        <pc:spChg chg="del mod">
          <ac:chgData name="Raina Burditt" userId="cba5cbf9-5b8d-466b-a5e6-ad3f6bf4fb8b" providerId="ADAL" clId="{A85915A1-1272-3245-8AD9-37073DB83C49}" dt="2019-04-03T02:26:13.907" v="1830" actId="478"/>
          <ac:spMkLst>
            <pc:docMk/>
            <pc:sldMk cId="2575724909" sldId="339"/>
            <ac:spMk id="3" creationId="{00000000-0000-0000-0000-000000000000}"/>
          </ac:spMkLst>
        </pc:spChg>
        <pc:spChg chg="add del mod">
          <ac:chgData name="Raina Burditt" userId="cba5cbf9-5b8d-466b-a5e6-ad3f6bf4fb8b" providerId="ADAL" clId="{A85915A1-1272-3245-8AD9-37073DB83C49}" dt="2019-04-03T02:11:46.653" v="1586" actId="478"/>
          <ac:spMkLst>
            <pc:docMk/>
            <pc:sldMk cId="2575724909" sldId="339"/>
            <ac:spMk id="5" creationId="{B7A358E8-9F10-C544-92E8-E86645DB28BE}"/>
          </ac:spMkLst>
        </pc:spChg>
        <pc:spChg chg="del">
          <ac:chgData name="Raina Burditt" userId="cba5cbf9-5b8d-466b-a5e6-ad3f6bf4fb8b" providerId="ADAL" clId="{A85915A1-1272-3245-8AD9-37073DB83C49}" dt="2019-04-03T02:11:44.804" v="1585" actId="478"/>
          <ac:spMkLst>
            <pc:docMk/>
            <pc:sldMk cId="2575724909" sldId="339"/>
            <ac:spMk id="14" creationId="{00000000-0000-0000-0000-000000000000}"/>
          </ac:spMkLst>
        </pc:spChg>
        <pc:spChg chg="del mod">
          <ac:chgData name="Raina Burditt" userId="cba5cbf9-5b8d-466b-a5e6-ad3f6bf4fb8b" providerId="ADAL" clId="{A85915A1-1272-3245-8AD9-37073DB83C49}" dt="2019-04-03T02:26:13.907" v="1830" actId="478"/>
          <ac:spMkLst>
            <pc:docMk/>
            <pc:sldMk cId="2575724909" sldId="339"/>
            <ac:spMk id="15" creationId="{00000000-0000-0000-0000-000000000000}"/>
          </ac:spMkLst>
        </pc:spChg>
        <pc:spChg chg="del">
          <ac:chgData name="Raina Burditt" userId="cba5cbf9-5b8d-466b-a5e6-ad3f6bf4fb8b" providerId="ADAL" clId="{A85915A1-1272-3245-8AD9-37073DB83C49}" dt="2019-04-03T02:21:36.729" v="1653" actId="478"/>
          <ac:spMkLst>
            <pc:docMk/>
            <pc:sldMk cId="2575724909" sldId="339"/>
            <ac:spMk id="16" creationId="{00000000-0000-0000-0000-000000000000}"/>
          </ac:spMkLst>
        </pc:spChg>
        <pc:spChg chg="del mod">
          <ac:chgData name="Raina Burditt" userId="cba5cbf9-5b8d-466b-a5e6-ad3f6bf4fb8b" providerId="ADAL" clId="{A85915A1-1272-3245-8AD9-37073DB83C49}" dt="2019-04-03T02:26:13.907" v="1830" actId="478"/>
          <ac:spMkLst>
            <pc:docMk/>
            <pc:sldMk cId="2575724909" sldId="339"/>
            <ac:spMk id="17" creationId="{00000000-0000-0000-0000-000000000000}"/>
          </ac:spMkLst>
        </pc:spChg>
        <pc:spChg chg="add mod">
          <ac:chgData name="Raina Burditt" userId="cba5cbf9-5b8d-466b-a5e6-ad3f6bf4fb8b" providerId="ADAL" clId="{A85915A1-1272-3245-8AD9-37073DB83C49}" dt="2019-04-03T02:23:37.228" v="1828" actId="20577"/>
          <ac:spMkLst>
            <pc:docMk/>
            <pc:sldMk cId="2575724909" sldId="339"/>
            <ac:spMk id="19" creationId="{AED49A92-5A48-1248-9646-B2FC17B62445}"/>
          </ac:spMkLst>
        </pc:spChg>
        <pc:spChg chg="del">
          <ac:chgData name="Raina Burditt" userId="cba5cbf9-5b8d-466b-a5e6-ad3f6bf4fb8b" providerId="ADAL" clId="{A85915A1-1272-3245-8AD9-37073DB83C49}" dt="2019-04-03T02:21:36.729" v="1653" actId="478"/>
          <ac:spMkLst>
            <pc:docMk/>
            <pc:sldMk cId="2575724909" sldId="339"/>
            <ac:spMk id="20" creationId="{00000000-0000-0000-0000-000000000000}"/>
          </ac:spMkLst>
        </pc:spChg>
        <pc:spChg chg="add del mod">
          <ac:chgData name="Raina Burditt" userId="cba5cbf9-5b8d-466b-a5e6-ad3f6bf4fb8b" providerId="ADAL" clId="{A85915A1-1272-3245-8AD9-37073DB83C49}" dt="2019-04-03T02:26:13.907" v="1830" actId="478"/>
          <ac:spMkLst>
            <pc:docMk/>
            <pc:sldMk cId="2575724909" sldId="339"/>
            <ac:spMk id="21" creationId="{C4002BA8-73D0-034C-AC46-97C68AFA8E17}"/>
          </ac:spMkLst>
        </pc:spChg>
        <pc:spChg chg="del">
          <ac:chgData name="Raina Burditt" userId="cba5cbf9-5b8d-466b-a5e6-ad3f6bf4fb8b" providerId="ADAL" clId="{A85915A1-1272-3245-8AD9-37073DB83C49}" dt="2019-04-03T02:21:36.729" v="1653" actId="478"/>
          <ac:spMkLst>
            <pc:docMk/>
            <pc:sldMk cId="2575724909" sldId="339"/>
            <ac:spMk id="24" creationId="{00000000-0000-0000-0000-000000000000}"/>
          </ac:spMkLst>
        </pc:spChg>
        <pc:spChg chg="del">
          <ac:chgData name="Raina Burditt" userId="cba5cbf9-5b8d-466b-a5e6-ad3f6bf4fb8b" providerId="ADAL" clId="{A85915A1-1272-3245-8AD9-37073DB83C49}" dt="2019-04-03T02:21:36.729" v="1653" actId="478"/>
          <ac:spMkLst>
            <pc:docMk/>
            <pc:sldMk cId="2575724909" sldId="339"/>
            <ac:spMk id="25" creationId="{00000000-0000-0000-0000-000000000000}"/>
          </ac:spMkLst>
        </pc:spChg>
        <pc:picChg chg="del">
          <ac:chgData name="Raina Burditt" userId="cba5cbf9-5b8d-466b-a5e6-ad3f6bf4fb8b" providerId="ADAL" clId="{A85915A1-1272-3245-8AD9-37073DB83C49}" dt="2019-04-03T02:20:52.113" v="1643" actId="478"/>
          <ac:picMkLst>
            <pc:docMk/>
            <pc:sldMk cId="2575724909" sldId="339"/>
            <ac:picMk id="4" creationId="{00000000-0000-0000-0000-000000000000}"/>
          </ac:picMkLst>
        </pc:picChg>
        <pc:picChg chg="add del mod">
          <ac:chgData name="Raina Burditt" userId="cba5cbf9-5b8d-466b-a5e6-ad3f6bf4fb8b" providerId="ADAL" clId="{A85915A1-1272-3245-8AD9-37073DB83C49}" dt="2019-04-03T02:21:34.654" v="1652" actId="478"/>
          <ac:picMkLst>
            <pc:docMk/>
            <pc:sldMk cId="2575724909" sldId="339"/>
            <ac:picMk id="6" creationId="{5EE340DF-6525-C942-916C-F7274B76FAB4}"/>
          </ac:picMkLst>
        </pc:picChg>
        <pc:picChg chg="add del mod">
          <ac:chgData name="Raina Burditt" userId="cba5cbf9-5b8d-466b-a5e6-ad3f6bf4fb8b" providerId="ADAL" clId="{A85915A1-1272-3245-8AD9-37073DB83C49}" dt="2019-04-03T02:26:10.446" v="1829" actId="478"/>
          <ac:picMkLst>
            <pc:docMk/>
            <pc:sldMk cId="2575724909" sldId="339"/>
            <ac:picMk id="7" creationId="{29947688-DB1E-D54D-96CE-415E6E300B71}"/>
          </ac:picMkLst>
        </pc:picChg>
        <pc:picChg chg="add mod">
          <ac:chgData name="Raina Burditt" userId="cba5cbf9-5b8d-466b-a5e6-ad3f6bf4fb8b" providerId="ADAL" clId="{A85915A1-1272-3245-8AD9-37073DB83C49}" dt="2019-04-03T02:26:31.836" v="1835" actId="1076"/>
          <ac:picMkLst>
            <pc:docMk/>
            <pc:sldMk cId="2575724909" sldId="339"/>
            <ac:picMk id="8" creationId="{C526EAA2-5469-D04A-877A-CA16D74974BD}"/>
          </ac:picMkLst>
        </pc:picChg>
        <pc:picChg chg="add del mod">
          <ac:chgData name="Raina Burditt" userId="cba5cbf9-5b8d-466b-a5e6-ad3f6bf4fb8b" providerId="ADAL" clId="{A85915A1-1272-3245-8AD9-37073DB83C49}" dt="2019-04-03T02:20:49.829" v="1642" actId="478"/>
          <ac:picMkLst>
            <pc:docMk/>
            <pc:sldMk cId="2575724909" sldId="339"/>
            <ac:picMk id="18" creationId="{00000000-0000-0000-0000-000000000000}"/>
          </ac:picMkLst>
        </pc:picChg>
        <pc:cxnChg chg="del">
          <ac:chgData name="Raina Burditt" userId="cba5cbf9-5b8d-466b-a5e6-ad3f6bf4fb8b" providerId="ADAL" clId="{A85915A1-1272-3245-8AD9-37073DB83C49}" dt="2019-04-03T02:21:36.729" v="1653" actId="478"/>
          <ac:cxnSpMkLst>
            <pc:docMk/>
            <pc:sldMk cId="2575724909" sldId="339"/>
            <ac:cxnSpMk id="27" creationId="{00000000-0000-0000-0000-000000000000}"/>
          </ac:cxnSpMkLst>
        </pc:cxnChg>
        <pc:cxnChg chg="del">
          <ac:chgData name="Raina Burditt" userId="cba5cbf9-5b8d-466b-a5e6-ad3f6bf4fb8b" providerId="ADAL" clId="{A85915A1-1272-3245-8AD9-37073DB83C49}" dt="2019-04-03T02:21:36.729" v="1653" actId="478"/>
          <ac:cxnSpMkLst>
            <pc:docMk/>
            <pc:sldMk cId="2575724909" sldId="339"/>
            <ac:cxnSpMk id="30" creationId="{00000000-0000-0000-0000-000000000000}"/>
          </ac:cxnSpMkLst>
        </pc:cxnChg>
      </pc:sldChg>
      <pc:sldChg chg="modSp add modTransition">
        <pc:chgData name="Raina Burditt" userId="cba5cbf9-5b8d-466b-a5e6-ad3f6bf4fb8b" providerId="ADAL" clId="{A85915A1-1272-3245-8AD9-37073DB83C49}" dt="2019-04-03T02:36:38.436" v="2346"/>
        <pc:sldMkLst>
          <pc:docMk/>
          <pc:sldMk cId="1447656339" sldId="346"/>
        </pc:sldMkLst>
        <pc:spChg chg="mod">
          <ac:chgData name="Raina Burditt" userId="cba5cbf9-5b8d-466b-a5e6-ad3f6bf4fb8b" providerId="ADAL" clId="{A85915A1-1272-3245-8AD9-37073DB83C49}" dt="2019-04-03T02:35:23.043" v="2267" actId="1076"/>
          <ac:spMkLst>
            <pc:docMk/>
            <pc:sldMk cId="1447656339" sldId="346"/>
            <ac:spMk id="2" creationId="{00000000-0000-0000-0000-000000000000}"/>
          </ac:spMkLst>
        </pc:spChg>
        <pc:spChg chg="mod">
          <ac:chgData name="Raina Burditt" userId="cba5cbf9-5b8d-466b-a5e6-ad3f6bf4fb8b" providerId="ADAL" clId="{A85915A1-1272-3245-8AD9-37073DB83C49}" dt="2019-04-03T02:34:49.874" v="2259"/>
          <ac:spMkLst>
            <pc:docMk/>
            <pc:sldMk cId="1447656339" sldId="346"/>
            <ac:spMk id="5" creationId="{00000000-0000-0000-0000-000000000000}"/>
          </ac:spMkLst>
        </pc:spChg>
        <pc:spChg chg="mod">
          <ac:chgData name="Raina Burditt" userId="cba5cbf9-5b8d-466b-a5e6-ad3f6bf4fb8b" providerId="ADAL" clId="{A85915A1-1272-3245-8AD9-37073DB83C49}" dt="2019-04-03T02:35:10.311" v="2265" actId="1076"/>
          <ac:spMkLst>
            <pc:docMk/>
            <pc:sldMk cId="1447656339" sldId="346"/>
            <ac:spMk id="10" creationId="{071E0F27-00A4-9840-BB99-7938FB01BD0F}"/>
          </ac:spMkLst>
        </pc:spChg>
      </pc:sldChg>
      <pc:sldChg chg="addSp delSp modSp modTransition delAnim modAnim">
        <pc:chgData name="Raina Burditt" userId="cba5cbf9-5b8d-466b-a5e6-ad3f6bf4fb8b" providerId="ADAL" clId="{A85915A1-1272-3245-8AD9-37073DB83C49}" dt="2019-04-03T02:38:45.301" v="2369" actId="1076"/>
        <pc:sldMkLst>
          <pc:docMk/>
          <pc:sldMk cId="3142742500" sldId="352"/>
        </pc:sldMkLst>
        <pc:spChg chg="del">
          <ac:chgData name="Raina Burditt" userId="cba5cbf9-5b8d-466b-a5e6-ad3f6bf4fb8b" providerId="ADAL" clId="{A85915A1-1272-3245-8AD9-37073DB83C49}" dt="2019-04-03T01:57:03.025" v="1168" actId="478"/>
          <ac:spMkLst>
            <pc:docMk/>
            <pc:sldMk cId="3142742500" sldId="352"/>
            <ac:spMk id="2" creationId="{00000000-0000-0000-0000-000000000000}"/>
          </ac:spMkLst>
        </pc:spChg>
        <pc:spChg chg="del mod">
          <ac:chgData name="Raina Burditt" userId="cba5cbf9-5b8d-466b-a5e6-ad3f6bf4fb8b" providerId="ADAL" clId="{A85915A1-1272-3245-8AD9-37073DB83C49}" dt="2019-04-03T02:02:00.945" v="1253" actId="478"/>
          <ac:spMkLst>
            <pc:docMk/>
            <pc:sldMk cId="3142742500" sldId="352"/>
            <ac:spMk id="6" creationId="{00000000-0000-0000-0000-000000000000}"/>
          </ac:spMkLst>
        </pc:spChg>
        <pc:spChg chg="add del mod">
          <ac:chgData name="Raina Burditt" userId="cba5cbf9-5b8d-466b-a5e6-ad3f6bf4fb8b" providerId="ADAL" clId="{A85915A1-1272-3245-8AD9-37073DB83C49}" dt="2019-04-03T01:57:05.009" v="1169" actId="478"/>
          <ac:spMkLst>
            <pc:docMk/>
            <pc:sldMk cId="3142742500" sldId="352"/>
            <ac:spMk id="7" creationId="{5044953A-9162-2D48-A1D8-D1D335F3C1BD}"/>
          </ac:spMkLst>
        </pc:spChg>
        <pc:spChg chg="add mod">
          <ac:chgData name="Raina Burditt" userId="cba5cbf9-5b8d-466b-a5e6-ad3f6bf4fb8b" providerId="ADAL" clId="{A85915A1-1272-3245-8AD9-37073DB83C49}" dt="2019-04-03T02:38:45.301" v="2369" actId="1076"/>
          <ac:spMkLst>
            <pc:docMk/>
            <pc:sldMk cId="3142742500" sldId="352"/>
            <ac:spMk id="12" creationId="{13A7FAB2-D235-6641-9353-9A2FA00DE4B1}"/>
          </ac:spMkLst>
        </pc:spChg>
        <pc:spChg chg="del">
          <ac:chgData name="Raina Burditt" userId="cba5cbf9-5b8d-466b-a5e6-ad3f6bf4fb8b" providerId="ADAL" clId="{A85915A1-1272-3245-8AD9-37073DB83C49}" dt="2019-04-03T02:01:04.965" v="1209" actId="478"/>
          <ac:spMkLst>
            <pc:docMk/>
            <pc:sldMk cId="3142742500" sldId="352"/>
            <ac:spMk id="13" creationId="{00000000-0000-0000-0000-000000000000}"/>
          </ac:spMkLst>
        </pc:spChg>
        <pc:spChg chg="del">
          <ac:chgData name="Raina Burditt" userId="cba5cbf9-5b8d-466b-a5e6-ad3f6bf4fb8b" providerId="ADAL" clId="{A85915A1-1272-3245-8AD9-37073DB83C49}" dt="2019-04-03T02:01:04.965" v="1209" actId="478"/>
          <ac:spMkLst>
            <pc:docMk/>
            <pc:sldMk cId="3142742500" sldId="352"/>
            <ac:spMk id="14" creationId="{00000000-0000-0000-0000-000000000000}"/>
          </ac:spMkLst>
        </pc:spChg>
        <pc:spChg chg="del">
          <ac:chgData name="Raina Burditt" userId="cba5cbf9-5b8d-466b-a5e6-ad3f6bf4fb8b" providerId="ADAL" clId="{A85915A1-1272-3245-8AD9-37073DB83C49}" dt="2019-04-03T02:01:08.094" v="1211" actId="478"/>
          <ac:spMkLst>
            <pc:docMk/>
            <pc:sldMk cId="3142742500" sldId="352"/>
            <ac:spMk id="15" creationId="{00000000-0000-0000-0000-000000000000}"/>
          </ac:spMkLst>
        </pc:spChg>
        <pc:spChg chg="add mod">
          <ac:chgData name="Raina Burditt" userId="cba5cbf9-5b8d-466b-a5e6-ad3f6bf4fb8b" providerId="ADAL" clId="{A85915A1-1272-3245-8AD9-37073DB83C49}" dt="2019-04-03T01:57:15.713" v="1201" actId="1076"/>
          <ac:spMkLst>
            <pc:docMk/>
            <pc:sldMk cId="3142742500" sldId="352"/>
            <ac:spMk id="16" creationId="{39442FDB-A3D1-8449-B8B3-A274FC5D3ED0}"/>
          </ac:spMkLst>
        </pc:spChg>
        <pc:spChg chg="add mod">
          <ac:chgData name="Raina Burditt" userId="cba5cbf9-5b8d-466b-a5e6-ad3f6bf4fb8b" providerId="ADAL" clId="{A85915A1-1272-3245-8AD9-37073DB83C49}" dt="2019-04-03T02:38:45.301" v="2369" actId="1076"/>
          <ac:spMkLst>
            <pc:docMk/>
            <pc:sldMk cId="3142742500" sldId="352"/>
            <ac:spMk id="19" creationId="{19BF0427-72FA-D54D-AD8F-B4B51E39FDFC}"/>
          </ac:spMkLst>
        </pc:spChg>
        <pc:spChg chg="add mod">
          <ac:chgData name="Raina Burditt" userId="cba5cbf9-5b8d-466b-a5e6-ad3f6bf4fb8b" providerId="ADAL" clId="{A85915A1-1272-3245-8AD9-37073DB83C49}" dt="2019-04-03T02:38:45.301" v="2369" actId="1076"/>
          <ac:spMkLst>
            <pc:docMk/>
            <pc:sldMk cId="3142742500" sldId="352"/>
            <ac:spMk id="23" creationId="{AC1AED77-F70A-9542-B9D0-89CF581FAD0B}"/>
          </ac:spMkLst>
        </pc:spChg>
        <pc:spChg chg="add mod">
          <ac:chgData name="Raina Burditt" userId="cba5cbf9-5b8d-466b-a5e6-ad3f6bf4fb8b" providerId="ADAL" clId="{A85915A1-1272-3245-8AD9-37073DB83C49}" dt="2019-04-03T02:38:45.301" v="2369" actId="1076"/>
          <ac:spMkLst>
            <pc:docMk/>
            <pc:sldMk cId="3142742500" sldId="352"/>
            <ac:spMk id="27" creationId="{DE087BE9-0036-5548-B810-DB79245BF6DB}"/>
          </ac:spMkLst>
        </pc:spChg>
        <pc:spChg chg="add mod">
          <ac:chgData name="Raina Burditt" userId="cba5cbf9-5b8d-466b-a5e6-ad3f6bf4fb8b" providerId="ADAL" clId="{A85915A1-1272-3245-8AD9-37073DB83C49}" dt="2019-04-03T02:38:45.301" v="2369" actId="1076"/>
          <ac:spMkLst>
            <pc:docMk/>
            <pc:sldMk cId="3142742500" sldId="352"/>
            <ac:spMk id="28" creationId="{AE7C5F0B-952F-D047-9F2E-5FE238870DA9}"/>
          </ac:spMkLst>
        </pc:spChg>
        <pc:spChg chg="add mod">
          <ac:chgData name="Raina Burditt" userId="cba5cbf9-5b8d-466b-a5e6-ad3f6bf4fb8b" providerId="ADAL" clId="{A85915A1-1272-3245-8AD9-37073DB83C49}" dt="2019-04-03T02:38:45.301" v="2369" actId="1076"/>
          <ac:spMkLst>
            <pc:docMk/>
            <pc:sldMk cId="3142742500" sldId="352"/>
            <ac:spMk id="29" creationId="{428AE1C2-01D2-AF44-8C26-81D5E738A336}"/>
          </ac:spMkLst>
        </pc:spChg>
        <pc:picChg chg="del">
          <ac:chgData name="Raina Burditt" userId="cba5cbf9-5b8d-466b-a5e6-ad3f6bf4fb8b" providerId="ADAL" clId="{A85915A1-1272-3245-8AD9-37073DB83C49}" dt="2019-04-03T02:01:06.539" v="1210" actId="478"/>
          <ac:picMkLst>
            <pc:docMk/>
            <pc:sldMk cId="3142742500" sldId="352"/>
            <ac:picMk id="4" creationId="{00000000-0000-0000-0000-000000000000}"/>
          </ac:picMkLst>
        </pc:picChg>
        <pc:picChg chg="del">
          <ac:chgData name="Raina Burditt" userId="cba5cbf9-5b8d-466b-a5e6-ad3f6bf4fb8b" providerId="ADAL" clId="{A85915A1-1272-3245-8AD9-37073DB83C49}" dt="2019-04-03T02:01:04.965" v="1209" actId="478"/>
          <ac:picMkLst>
            <pc:docMk/>
            <pc:sldMk cId="3142742500" sldId="352"/>
            <ac:picMk id="5" creationId="{00000000-0000-0000-0000-000000000000}"/>
          </ac:picMkLst>
        </pc:picChg>
        <pc:picChg chg="del">
          <ac:chgData name="Raina Burditt" userId="cba5cbf9-5b8d-466b-a5e6-ad3f6bf4fb8b" providerId="ADAL" clId="{A85915A1-1272-3245-8AD9-37073DB83C49}" dt="2019-04-03T02:01:04.965" v="1209" actId="478"/>
          <ac:picMkLst>
            <pc:docMk/>
            <pc:sldMk cId="3142742500" sldId="352"/>
            <ac:picMk id="9" creationId="{00000000-0000-0000-0000-000000000000}"/>
          </ac:picMkLst>
        </pc:picChg>
        <pc:picChg chg="del">
          <ac:chgData name="Raina Burditt" userId="cba5cbf9-5b8d-466b-a5e6-ad3f6bf4fb8b" providerId="ADAL" clId="{A85915A1-1272-3245-8AD9-37073DB83C49}" dt="2019-04-03T02:01:02.367" v="1208" actId="478"/>
          <ac:picMkLst>
            <pc:docMk/>
            <pc:sldMk cId="3142742500" sldId="352"/>
            <ac:picMk id="11" creationId="{00000000-0000-0000-0000-000000000000}"/>
          </ac:picMkLst>
        </pc:picChg>
        <pc:picChg chg="add mod">
          <ac:chgData name="Raina Burditt" userId="cba5cbf9-5b8d-466b-a5e6-ad3f6bf4fb8b" providerId="ADAL" clId="{A85915A1-1272-3245-8AD9-37073DB83C49}" dt="2019-04-03T02:38:45.301" v="2369" actId="1076"/>
          <ac:picMkLst>
            <pc:docMk/>
            <pc:sldMk cId="3142742500" sldId="352"/>
            <ac:picMk id="17" creationId="{C188DEF0-82FA-5C4B-9399-3EBF2CCC4AD9}"/>
          </ac:picMkLst>
        </pc:picChg>
        <pc:picChg chg="add mod">
          <ac:chgData name="Raina Burditt" userId="cba5cbf9-5b8d-466b-a5e6-ad3f6bf4fb8b" providerId="ADAL" clId="{A85915A1-1272-3245-8AD9-37073DB83C49}" dt="2019-04-03T02:38:45.301" v="2369" actId="1076"/>
          <ac:picMkLst>
            <pc:docMk/>
            <pc:sldMk cId="3142742500" sldId="352"/>
            <ac:picMk id="18" creationId="{816029E2-E906-B14F-A2CF-67C716475328}"/>
          </ac:picMkLst>
        </pc:picChg>
        <pc:cxnChg chg="add mod">
          <ac:chgData name="Raina Burditt" userId="cba5cbf9-5b8d-466b-a5e6-ad3f6bf4fb8b" providerId="ADAL" clId="{A85915A1-1272-3245-8AD9-37073DB83C49}" dt="2019-04-03T02:38:45.301" v="2369" actId="1076"/>
          <ac:cxnSpMkLst>
            <pc:docMk/>
            <pc:sldMk cId="3142742500" sldId="352"/>
            <ac:cxnSpMk id="20" creationId="{67FA14FC-387C-E74C-815F-4366D79C0339}"/>
          </ac:cxnSpMkLst>
        </pc:cxnChg>
        <pc:cxnChg chg="add mod">
          <ac:chgData name="Raina Burditt" userId="cba5cbf9-5b8d-466b-a5e6-ad3f6bf4fb8b" providerId="ADAL" clId="{A85915A1-1272-3245-8AD9-37073DB83C49}" dt="2019-04-03T02:38:45.301" v="2369" actId="1076"/>
          <ac:cxnSpMkLst>
            <pc:docMk/>
            <pc:sldMk cId="3142742500" sldId="352"/>
            <ac:cxnSpMk id="21" creationId="{47761E63-2866-0C45-8A50-007A88829B0A}"/>
          </ac:cxnSpMkLst>
        </pc:cxnChg>
        <pc:cxnChg chg="add del mod">
          <ac:chgData name="Raina Burditt" userId="cba5cbf9-5b8d-466b-a5e6-ad3f6bf4fb8b" providerId="ADAL" clId="{A85915A1-1272-3245-8AD9-37073DB83C49}" dt="2019-04-03T02:02:38.836" v="1265" actId="478"/>
          <ac:cxnSpMkLst>
            <pc:docMk/>
            <pc:sldMk cId="3142742500" sldId="352"/>
            <ac:cxnSpMk id="22" creationId="{51B0F005-F9CF-ED49-8CD4-DD1C4A0C1E6A}"/>
          </ac:cxnSpMkLst>
        </pc:cxnChg>
        <pc:cxnChg chg="add del mod">
          <ac:chgData name="Raina Burditt" userId="cba5cbf9-5b8d-466b-a5e6-ad3f6bf4fb8b" providerId="ADAL" clId="{A85915A1-1272-3245-8AD9-37073DB83C49}" dt="2019-04-03T02:04:05.619" v="1321" actId="478"/>
          <ac:cxnSpMkLst>
            <pc:docMk/>
            <pc:sldMk cId="3142742500" sldId="352"/>
            <ac:cxnSpMk id="24" creationId="{FB2515BD-84F1-A849-8B6A-26B6A76A608E}"/>
          </ac:cxnSpMkLst>
        </pc:cxnChg>
      </pc:sldChg>
      <pc:sldChg chg="addSp delSp modSp modTransition">
        <pc:chgData name="Raina Burditt" userId="cba5cbf9-5b8d-466b-a5e6-ad3f6bf4fb8b" providerId="ADAL" clId="{A85915A1-1272-3245-8AD9-37073DB83C49}" dt="2019-04-03T02:36:38.436" v="2346"/>
        <pc:sldMkLst>
          <pc:docMk/>
          <pc:sldMk cId="2295213826" sldId="357"/>
        </pc:sldMkLst>
        <pc:spChg chg="add del mod">
          <ac:chgData name="Raina Burditt" userId="cba5cbf9-5b8d-466b-a5e6-ad3f6bf4fb8b" providerId="ADAL" clId="{A85915A1-1272-3245-8AD9-37073DB83C49}" dt="2019-04-03T01:48:59.698" v="867" actId="478"/>
          <ac:spMkLst>
            <pc:docMk/>
            <pc:sldMk cId="2295213826" sldId="357"/>
            <ac:spMk id="4" creationId="{5B7AEEF0-D6BE-9045-98EF-7262B48F328A}"/>
          </ac:spMkLst>
        </pc:spChg>
        <pc:spChg chg="del">
          <ac:chgData name="Raina Burditt" userId="cba5cbf9-5b8d-466b-a5e6-ad3f6bf4fb8b" providerId="ADAL" clId="{A85915A1-1272-3245-8AD9-37073DB83C49}" dt="2019-04-03T01:48:57.574" v="865" actId="478"/>
          <ac:spMkLst>
            <pc:docMk/>
            <pc:sldMk cId="2295213826" sldId="357"/>
            <ac:spMk id="6" creationId="{00000000-0000-0000-0000-000000000000}"/>
          </ac:spMkLst>
        </pc:spChg>
        <pc:spChg chg="add mod">
          <ac:chgData name="Raina Burditt" userId="cba5cbf9-5b8d-466b-a5e6-ad3f6bf4fb8b" providerId="ADAL" clId="{A85915A1-1272-3245-8AD9-37073DB83C49}" dt="2019-04-03T01:49:18.202" v="926" actId="27636"/>
          <ac:spMkLst>
            <pc:docMk/>
            <pc:sldMk cId="2295213826" sldId="357"/>
            <ac:spMk id="10" creationId="{FAA3A827-DB0C-BF45-BC3B-5A5E0DF71BF3}"/>
          </ac:spMkLst>
        </pc:spChg>
        <pc:spChg chg="add mod">
          <ac:chgData name="Raina Burditt" userId="cba5cbf9-5b8d-466b-a5e6-ad3f6bf4fb8b" providerId="ADAL" clId="{A85915A1-1272-3245-8AD9-37073DB83C49}" dt="2019-04-03T01:50:26.971" v="1011" actId="207"/>
          <ac:spMkLst>
            <pc:docMk/>
            <pc:sldMk cId="2295213826" sldId="357"/>
            <ac:spMk id="12" creationId="{0590ABED-E024-604F-B816-C9A1726A2394}"/>
          </ac:spMkLst>
        </pc:spChg>
        <pc:spChg chg="mod">
          <ac:chgData name="Raina Burditt" userId="cba5cbf9-5b8d-466b-a5e6-ad3f6bf4fb8b" providerId="ADAL" clId="{A85915A1-1272-3245-8AD9-37073DB83C49}" dt="2019-04-03T01:49:43.343" v="930" actId="14100"/>
          <ac:spMkLst>
            <pc:docMk/>
            <pc:sldMk cId="2295213826" sldId="357"/>
            <ac:spMk id="13" creationId="{00000000-0000-0000-0000-000000000000}"/>
          </ac:spMkLst>
        </pc:spChg>
        <pc:spChg chg="add mod">
          <ac:chgData name="Raina Burditt" userId="cba5cbf9-5b8d-466b-a5e6-ad3f6bf4fb8b" providerId="ADAL" clId="{A85915A1-1272-3245-8AD9-37073DB83C49}" dt="2019-04-03T01:50:35.363" v="1018" actId="1035"/>
          <ac:spMkLst>
            <pc:docMk/>
            <pc:sldMk cId="2295213826" sldId="357"/>
            <ac:spMk id="15" creationId="{BE18B42B-54CD-6B4A-9D29-1080963A77C5}"/>
          </ac:spMkLst>
        </pc:spChg>
        <pc:picChg chg="add mod">
          <ac:chgData name="Raina Burditt" userId="cba5cbf9-5b8d-466b-a5e6-ad3f6bf4fb8b" providerId="ADAL" clId="{A85915A1-1272-3245-8AD9-37073DB83C49}" dt="2019-04-03T01:48:47.397" v="864" actId="14100"/>
          <ac:picMkLst>
            <pc:docMk/>
            <pc:sldMk cId="2295213826" sldId="357"/>
            <ac:picMk id="2" creationId="{A1ECC0AA-4C85-D545-981D-2CB6D6BCBD3F}"/>
          </ac:picMkLst>
        </pc:picChg>
        <pc:picChg chg="del">
          <ac:chgData name="Raina Burditt" userId="cba5cbf9-5b8d-466b-a5e6-ad3f6bf4fb8b" providerId="ADAL" clId="{A85915A1-1272-3245-8AD9-37073DB83C49}" dt="2019-04-03T01:48:32.038" v="857" actId="478"/>
          <ac:picMkLst>
            <pc:docMk/>
            <pc:sldMk cId="2295213826" sldId="357"/>
            <ac:picMk id="7" creationId="{00000000-0000-0000-0000-000000000000}"/>
          </ac:picMkLst>
        </pc:picChg>
        <pc:picChg chg="add del">
          <ac:chgData name="Raina Burditt" userId="cba5cbf9-5b8d-466b-a5e6-ad3f6bf4fb8b" providerId="ADAL" clId="{A85915A1-1272-3245-8AD9-37073DB83C49}" dt="2019-04-03T01:51:47.348" v="1021" actId="478"/>
          <ac:picMkLst>
            <pc:docMk/>
            <pc:sldMk cId="2295213826" sldId="357"/>
            <ac:picMk id="9" creationId="{18326A8A-D499-2F4C-A05E-DE248BEA5D57}"/>
          </ac:picMkLst>
        </pc:picChg>
        <pc:cxnChg chg="mod">
          <ac:chgData name="Raina Burditt" userId="cba5cbf9-5b8d-466b-a5e6-ad3f6bf4fb8b" providerId="ADAL" clId="{A85915A1-1272-3245-8AD9-37073DB83C49}" dt="2019-04-03T01:49:57.336" v="934" actId="14100"/>
          <ac:cxnSpMkLst>
            <pc:docMk/>
            <pc:sldMk cId="2295213826" sldId="357"/>
            <ac:cxnSpMk id="8" creationId="{00000000-0000-0000-0000-000000000000}"/>
          </ac:cxnSpMkLst>
        </pc:cxnChg>
        <pc:cxnChg chg="del mod">
          <ac:chgData name="Raina Burditt" userId="cba5cbf9-5b8d-466b-a5e6-ad3f6bf4fb8b" providerId="ADAL" clId="{A85915A1-1272-3245-8AD9-37073DB83C49}" dt="2019-04-03T01:49:49.920" v="932" actId="478"/>
          <ac:cxnSpMkLst>
            <pc:docMk/>
            <pc:sldMk cId="2295213826" sldId="357"/>
            <ac:cxnSpMk id="14" creationId="{00000000-0000-0000-0000-000000000000}"/>
          </ac:cxnSpMkLst>
        </pc:cxnChg>
      </pc:sldChg>
      <pc:sldChg chg="addSp delSp modSp modTransition">
        <pc:chgData name="Raina Burditt" userId="cba5cbf9-5b8d-466b-a5e6-ad3f6bf4fb8b" providerId="ADAL" clId="{A85915A1-1272-3245-8AD9-37073DB83C49}" dt="2019-04-03T02:36:38.436" v="2346"/>
        <pc:sldMkLst>
          <pc:docMk/>
          <pc:sldMk cId="191340030" sldId="359"/>
        </pc:sldMkLst>
        <pc:spChg chg="del">
          <ac:chgData name="Raina Burditt" userId="cba5cbf9-5b8d-466b-a5e6-ad3f6bf4fb8b" providerId="ADAL" clId="{A85915A1-1272-3245-8AD9-37073DB83C49}" dt="2019-04-03T02:09:26.103" v="1502" actId="478"/>
          <ac:spMkLst>
            <pc:docMk/>
            <pc:sldMk cId="191340030" sldId="359"/>
            <ac:spMk id="2" creationId="{00000000-0000-0000-0000-000000000000}"/>
          </ac:spMkLst>
        </pc:spChg>
        <pc:spChg chg="mod">
          <ac:chgData name="Raina Burditt" userId="cba5cbf9-5b8d-466b-a5e6-ad3f6bf4fb8b" providerId="ADAL" clId="{A85915A1-1272-3245-8AD9-37073DB83C49}" dt="2019-04-03T02:11:32.695" v="1582" actId="1076"/>
          <ac:spMkLst>
            <pc:docMk/>
            <pc:sldMk cId="191340030" sldId="359"/>
            <ac:spMk id="3" creationId="{00000000-0000-0000-0000-000000000000}"/>
          </ac:spMkLst>
        </pc:spChg>
        <pc:spChg chg="mod">
          <ac:chgData name="Raina Burditt" userId="cba5cbf9-5b8d-466b-a5e6-ad3f6bf4fb8b" providerId="ADAL" clId="{A85915A1-1272-3245-8AD9-37073DB83C49}" dt="2019-04-03T02:11:35.011" v="1584" actId="1076"/>
          <ac:spMkLst>
            <pc:docMk/>
            <pc:sldMk cId="191340030" sldId="359"/>
            <ac:spMk id="5" creationId="{00000000-0000-0000-0000-000000000000}"/>
          </ac:spMkLst>
        </pc:spChg>
        <pc:spChg chg="mod">
          <ac:chgData name="Raina Burditt" userId="cba5cbf9-5b8d-466b-a5e6-ad3f6bf4fb8b" providerId="ADAL" clId="{A85915A1-1272-3245-8AD9-37073DB83C49}" dt="2019-04-03T02:11:33.722" v="1583" actId="1076"/>
          <ac:spMkLst>
            <pc:docMk/>
            <pc:sldMk cId="191340030" sldId="359"/>
            <ac:spMk id="6" creationId="{00000000-0000-0000-0000-000000000000}"/>
          </ac:spMkLst>
        </pc:spChg>
        <pc:spChg chg="mod">
          <ac:chgData name="Raina Burditt" userId="cba5cbf9-5b8d-466b-a5e6-ad3f6bf4fb8b" providerId="ADAL" clId="{A85915A1-1272-3245-8AD9-37073DB83C49}" dt="2019-04-03T02:11:31.536" v="1581" actId="1076"/>
          <ac:spMkLst>
            <pc:docMk/>
            <pc:sldMk cId="191340030" sldId="359"/>
            <ac:spMk id="7" creationId="{00000000-0000-0000-0000-000000000000}"/>
          </ac:spMkLst>
        </pc:spChg>
        <pc:spChg chg="mod">
          <ac:chgData name="Raina Burditt" userId="cba5cbf9-5b8d-466b-a5e6-ad3f6bf4fb8b" providerId="ADAL" clId="{A85915A1-1272-3245-8AD9-37073DB83C49}" dt="2019-04-03T02:11:27.783" v="1580" actId="1076"/>
          <ac:spMkLst>
            <pc:docMk/>
            <pc:sldMk cId="191340030" sldId="359"/>
            <ac:spMk id="8" creationId="{00000000-0000-0000-0000-000000000000}"/>
          </ac:spMkLst>
        </pc:spChg>
        <pc:spChg chg="add del mod">
          <ac:chgData name="Raina Burditt" userId="cba5cbf9-5b8d-466b-a5e6-ad3f6bf4fb8b" providerId="ADAL" clId="{A85915A1-1272-3245-8AD9-37073DB83C49}" dt="2019-04-03T02:09:27.696" v="1503" actId="478"/>
          <ac:spMkLst>
            <pc:docMk/>
            <pc:sldMk cId="191340030" sldId="359"/>
            <ac:spMk id="10" creationId="{0A3AA511-2332-924C-BCD6-9F046DF85572}"/>
          </ac:spMkLst>
        </pc:spChg>
        <pc:spChg chg="add mod">
          <ac:chgData name="Raina Burditt" userId="cba5cbf9-5b8d-466b-a5e6-ad3f6bf4fb8b" providerId="ADAL" clId="{A85915A1-1272-3245-8AD9-37073DB83C49}" dt="2019-04-03T02:11:24.283" v="1579" actId="12788"/>
          <ac:spMkLst>
            <pc:docMk/>
            <pc:sldMk cId="191340030" sldId="359"/>
            <ac:spMk id="11" creationId="{82240975-37A2-9F4B-B52B-A11FBF701934}"/>
          </ac:spMkLst>
        </pc:spChg>
      </pc:sldChg>
      <pc:sldChg chg="addSp delSp modSp add modTransition delAnim">
        <pc:chgData name="Raina Burditt" userId="cba5cbf9-5b8d-466b-a5e6-ad3f6bf4fb8b" providerId="ADAL" clId="{A85915A1-1272-3245-8AD9-37073DB83C49}" dt="2019-04-03T02:36:38.436" v="2346"/>
        <pc:sldMkLst>
          <pc:docMk/>
          <pc:sldMk cId="3954227652" sldId="371"/>
        </pc:sldMkLst>
        <pc:spChg chg="add mod">
          <ac:chgData name="Raina Burditt" userId="cba5cbf9-5b8d-466b-a5e6-ad3f6bf4fb8b" providerId="ADAL" clId="{A85915A1-1272-3245-8AD9-37073DB83C49}" dt="2019-04-03T01:05:26.855" v="86" actId="1582"/>
          <ac:spMkLst>
            <pc:docMk/>
            <pc:sldMk cId="3954227652" sldId="371"/>
            <ac:spMk id="4" creationId="{2338011C-5602-1D49-B6A3-562243B29D44}"/>
          </ac:spMkLst>
        </pc:spChg>
        <pc:spChg chg="mod">
          <ac:chgData name="Raina Burditt" userId="cba5cbf9-5b8d-466b-a5e6-ad3f6bf4fb8b" providerId="ADAL" clId="{A85915A1-1272-3245-8AD9-37073DB83C49}" dt="2019-04-03T00:56:15.770" v="67" actId="1076"/>
          <ac:spMkLst>
            <pc:docMk/>
            <pc:sldMk cId="3954227652" sldId="371"/>
            <ac:spMk id="8" creationId="{A8BFD2AF-99B9-554F-888E-F575D6197BCD}"/>
          </ac:spMkLst>
        </pc:spChg>
        <pc:picChg chg="add mod">
          <ac:chgData name="Raina Burditt" userId="cba5cbf9-5b8d-466b-a5e6-ad3f6bf4fb8b" providerId="ADAL" clId="{A85915A1-1272-3245-8AD9-37073DB83C49}" dt="2019-04-03T01:06:04.192" v="91" actId="1076"/>
          <ac:picMkLst>
            <pc:docMk/>
            <pc:sldMk cId="3954227652" sldId="371"/>
            <ac:picMk id="2" creationId="{B47BB108-6040-DE4D-8D23-23A7B3BCEE12}"/>
          </ac:picMkLst>
        </pc:picChg>
        <pc:picChg chg="add mod">
          <ac:chgData name="Raina Burditt" userId="cba5cbf9-5b8d-466b-a5e6-ad3f6bf4fb8b" providerId="ADAL" clId="{A85915A1-1272-3245-8AD9-37073DB83C49}" dt="2019-04-03T01:04:16.154" v="80" actId="1076"/>
          <ac:picMkLst>
            <pc:docMk/>
            <pc:sldMk cId="3954227652" sldId="371"/>
            <ac:picMk id="3" creationId="{8968CAAF-974F-6042-9DA3-32ED702225F6}"/>
          </ac:picMkLst>
        </pc:picChg>
        <pc:picChg chg="del">
          <ac:chgData name="Raina Burditt" userId="cba5cbf9-5b8d-466b-a5e6-ad3f6bf4fb8b" providerId="ADAL" clId="{A85915A1-1272-3245-8AD9-37073DB83C49}" dt="2019-04-03T00:56:04.189" v="35" actId="478"/>
          <ac:picMkLst>
            <pc:docMk/>
            <pc:sldMk cId="3954227652" sldId="371"/>
            <ac:picMk id="5" creationId="{1DB4380C-DE22-104B-90ED-8FE2A3760EBD}"/>
          </ac:picMkLst>
        </pc:picChg>
      </pc:sldChg>
      <pc:sldChg chg="modSp add ord modTransition">
        <pc:chgData name="Raina Burditt" userId="cba5cbf9-5b8d-466b-a5e6-ad3f6bf4fb8b" providerId="ADAL" clId="{A85915A1-1272-3245-8AD9-37073DB83C49}" dt="2019-04-03T02:36:38.436" v="2346"/>
        <pc:sldMkLst>
          <pc:docMk/>
          <pc:sldMk cId="2588972959" sldId="376"/>
        </pc:sldMkLst>
        <pc:spChg chg="mod">
          <ac:chgData name="Raina Burditt" userId="cba5cbf9-5b8d-466b-a5e6-ad3f6bf4fb8b" providerId="ADAL" clId="{A85915A1-1272-3245-8AD9-37073DB83C49}" dt="2019-04-03T01:21:36.657" v="503" actId="20577"/>
          <ac:spMkLst>
            <pc:docMk/>
            <pc:sldMk cId="2588972959" sldId="376"/>
            <ac:spMk id="3" creationId="{680A2688-F697-3549-9414-5AA12DF8F721}"/>
          </ac:spMkLst>
        </pc:spChg>
      </pc:sldChg>
      <pc:sldChg chg="addSp delSp modSp modTransition delAnim modAnim">
        <pc:chgData name="Raina Burditt" userId="cba5cbf9-5b8d-466b-a5e6-ad3f6bf4fb8b" providerId="ADAL" clId="{A85915A1-1272-3245-8AD9-37073DB83C49}" dt="2019-04-03T02:39:07.993" v="2376" actId="1035"/>
        <pc:sldMkLst>
          <pc:docMk/>
          <pc:sldMk cId="196359035" sldId="409"/>
        </pc:sldMkLst>
        <pc:spChg chg="del">
          <ac:chgData name="Raina Burditt" userId="cba5cbf9-5b8d-466b-a5e6-ad3f6bf4fb8b" providerId="ADAL" clId="{A85915A1-1272-3245-8AD9-37073DB83C49}" dt="2019-04-03T02:05:10.794" v="1325" actId="478"/>
          <ac:spMkLst>
            <pc:docMk/>
            <pc:sldMk cId="196359035" sldId="409"/>
            <ac:spMk id="2" creationId="{00000000-0000-0000-0000-000000000000}"/>
          </ac:spMkLst>
        </pc:spChg>
        <pc:spChg chg="add del mod">
          <ac:chgData name="Raina Burditt" userId="cba5cbf9-5b8d-466b-a5e6-ad3f6bf4fb8b" providerId="ADAL" clId="{A85915A1-1272-3245-8AD9-37073DB83C49}" dt="2019-04-03T02:05:12.892" v="1326" actId="478"/>
          <ac:spMkLst>
            <pc:docMk/>
            <pc:sldMk cId="196359035" sldId="409"/>
            <ac:spMk id="5" creationId="{FD9DB073-90ED-4546-BF92-F2202AD68A54}"/>
          </ac:spMkLst>
        </pc:spChg>
        <pc:spChg chg="add mod">
          <ac:chgData name="Raina Burditt" userId="cba5cbf9-5b8d-466b-a5e6-ad3f6bf4fb8b" providerId="ADAL" clId="{A85915A1-1272-3245-8AD9-37073DB83C49}" dt="2019-04-03T02:07:31.254" v="1487" actId="20577"/>
          <ac:spMkLst>
            <pc:docMk/>
            <pc:sldMk cId="196359035" sldId="409"/>
            <ac:spMk id="10" creationId="{A42A493C-A2B3-B247-90C1-6E653D6973F5}"/>
          </ac:spMkLst>
        </pc:spChg>
        <pc:spChg chg="add mod">
          <ac:chgData name="Raina Burditt" userId="cba5cbf9-5b8d-466b-a5e6-ad3f6bf4fb8b" providerId="ADAL" clId="{A85915A1-1272-3245-8AD9-37073DB83C49}" dt="2019-04-03T02:08:21.258" v="1492" actId="1076"/>
          <ac:spMkLst>
            <pc:docMk/>
            <pc:sldMk cId="196359035" sldId="409"/>
            <ac:spMk id="12" creationId="{59C5BE94-F5C4-7747-B908-AA579A460E66}"/>
          </ac:spMkLst>
        </pc:spChg>
        <pc:spChg chg="add mod">
          <ac:chgData name="Raina Burditt" userId="cba5cbf9-5b8d-466b-a5e6-ad3f6bf4fb8b" providerId="ADAL" clId="{A85915A1-1272-3245-8AD9-37073DB83C49}" dt="2019-04-03T02:39:07.993" v="2376" actId="1035"/>
          <ac:spMkLst>
            <pc:docMk/>
            <pc:sldMk cId="196359035" sldId="409"/>
            <ac:spMk id="13" creationId="{9071EAB7-AF46-6041-AA8F-E6011E31F729}"/>
          </ac:spMkLst>
        </pc:spChg>
        <pc:spChg chg="del">
          <ac:chgData name="Raina Burditt" userId="cba5cbf9-5b8d-466b-a5e6-ad3f6bf4fb8b" providerId="ADAL" clId="{A85915A1-1272-3245-8AD9-37073DB83C49}" dt="2019-04-03T02:06:49.770" v="1462" actId="478"/>
          <ac:spMkLst>
            <pc:docMk/>
            <pc:sldMk cId="196359035" sldId="409"/>
            <ac:spMk id="14" creationId="{00000000-0000-0000-0000-000000000000}"/>
          </ac:spMkLst>
        </pc:spChg>
        <pc:spChg chg="del">
          <ac:chgData name="Raina Burditt" userId="cba5cbf9-5b8d-466b-a5e6-ad3f6bf4fb8b" providerId="ADAL" clId="{A85915A1-1272-3245-8AD9-37073DB83C49}" dt="2019-04-03T02:06:48.209" v="1461" actId="478"/>
          <ac:spMkLst>
            <pc:docMk/>
            <pc:sldMk cId="196359035" sldId="409"/>
            <ac:spMk id="15" creationId="{00000000-0000-0000-0000-000000000000}"/>
          </ac:spMkLst>
        </pc:spChg>
        <pc:picChg chg="add del mod">
          <ac:chgData name="Raina Burditt" userId="cba5cbf9-5b8d-466b-a5e6-ad3f6bf4fb8b" providerId="ADAL" clId="{A85915A1-1272-3245-8AD9-37073DB83C49}" dt="2019-04-03T02:14:12.170" v="1620" actId="478"/>
          <ac:picMkLst>
            <pc:docMk/>
            <pc:sldMk cId="196359035" sldId="409"/>
            <ac:picMk id="6" creationId="{BAFA442E-EAA6-5E41-A726-785D500E7BD7}"/>
          </ac:picMkLst>
        </pc:picChg>
        <pc:picChg chg="add mod">
          <ac:chgData name="Raina Burditt" userId="cba5cbf9-5b8d-466b-a5e6-ad3f6bf4fb8b" providerId="ADAL" clId="{A85915A1-1272-3245-8AD9-37073DB83C49}" dt="2019-04-03T02:14:24.728" v="1624" actId="208"/>
          <ac:picMkLst>
            <pc:docMk/>
            <pc:sldMk cId="196359035" sldId="409"/>
            <ac:picMk id="8" creationId="{20B1907A-C44A-6346-8175-48D4451E0E69}"/>
          </ac:picMkLst>
        </pc:picChg>
        <pc:picChg chg="add mod">
          <ac:chgData name="Raina Burditt" userId="cba5cbf9-5b8d-466b-a5e6-ad3f6bf4fb8b" providerId="ADAL" clId="{A85915A1-1272-3245-8AD9-37073DB83C49}" dt="2019-04-03T02:07:04.430" v="1465" actId="167"/>
          <ac:picMkLst>
            <pc:docMk/>
            <pc:sldMk cId="196359035" sldId="409"/>
            <ac:picMk id="11" creationId="{BEB7EF8D-8D32-A54F-913D-7043B055F879}"/>
          </ac:picMkLst>
        </pc:picChg>
        <pc:picChg chg="del">
          <ac:chgData name="Raina Burditt" userId="cba5cbf9-5b8d-466b-a5e6-ad3f6bf4fb8b" providerId="ADAL" clId="{A85915A1-1272-3245-8AD9-37073DB83C49}" dt="2019-04-03T02:05:59.218" v="1402" actId="478"/>
          <ac:picMkLst>
            <pc:docMk/>
            <pc:sldMk cId="196359035" sldId="409"/>
            <ac:picMk id="17" creationId="{00000000-0000-0000-0000-000000000000}"/>
          </ac:picMkLst>
        </pc:picChg>
        <pc:cxnChg chg="mod">
          <ac:chgData name="Raina Burditt" userId="cba5cbf9-5b8d-466b-a5e6-ad3f6bf4fb8b" providerId="ADAL" clId="{A85915A1-1272-3245-8AD9-37073DB83C49}" dt="2019-04-03T02:07:06.231" v="1466" actId="1076"/>
          <ac:cxnSpMkLst>
            <pc:docMk/>
            <pc:sldMk cId="196359035" sldId="409"/>
            <ac:cxnSpMk id="4" creationId="{00000000-0000-0000-0000-000000000000}"/>
          </ac:cxnSpMkLst>
        </pc:cxnChg>
        <pc:cxnChg chg="mod">
          <ac:chgData name="Raina Burditt" userId="cba5cbf9-5b8d-466b-a5e6-ad3f6bf4fb8b" providerId="ADAL" clId="{A85915A1-1272-3245-8AD9-37073DB83C49}" dt="2019-04-03T02:39:07.993" v="2376" actId="1035"/>
          <ac:cxnSpMkLst>
            <pc:docMk/>
            <pc:sldMk cId="196359035" sldId="409"/>
            <ac:cxnSpMk id="7" creationId="{00000000-0000-0000-0000-000000000000}"/>
          </ac:cxnSpMkLst>
        </pc:cxnChg>
      </pc:sldChg>
      <pc:sldChg chg="modSp modTransition">
        <pc:chgData name="Raina Burditt" userId="cba5cbf9-5b8d-466b-a5e6-ad3f6bf4fb8b" providerId="ADAL" clId="{A85915A1-1272-3245-8AD9-37073DB83C49}" dt="2019-04-03T02:36:38.436" v="2346"/>
        <pc:sldMkLst>
          <pc:docMk/>
          <pc:sldMk cId="4681679" sldId="411"/>
        </pc:sldMkLst>
        <pc:spChg chg="mod">
          <ac:chgData name="Raina Burditt" userId="cba5cbf9-5b8d-466b-a5e6-ad3f6bf4fb8b" providerId="ADAL" clId="{A85915A1-1272-3245-8AD9-37073DB83C49}" dt="2019-04-03T02:10:29.283" v="1549" actId="1076"/>
          <ac:spMkLst>
            <pc:docMk/>
            <pc:sldMk cId="4681679" sldId="411"/>
            <ac:spMk id="2" creationId="{00000000-0000-0000-0000-000000000000}"/>
          </ac:spMkLst>
        </pc:spChg>
        <pc:spChg chg="mod">
          <ac:chgData name="Raina Burditt" userId="cba5cbf9-5b8d-466b-a5e6-ad3f6bf4fb8b" providerId="ADAL" clId="{A85915A1-1272-3245-8AD9-37073DB83C49}" dt="2019-04-03T02:08:49.794" v="1496" actId="2711"/>
          <ac:spMkLst>
            <pc:docMk/>
            <pc:sldMk cId="4681679" sldId="411"/>
            <ac:spMk id="16" creationId="{00000000-0000-0000-0000-000000000000}"/>
          </ac:spMkLst>
        </pc:spChg>
        <pc:spChg chg="mod">
          <ac:chgData name="Raina Burditt" userId="cba5cbf9-5b8d-466b-a5e6-ad3f6bf4fb8b" providerId="ADAL" clId="{A85915A1-1272-3245-8AD9-37073DB83C49}" dt="2019-04-03T02:10:31.878" v="1550" actId="1076"/>
          <ac:spMkLst>
            <pc:docMk/>
            <pc:sldMk cId="4681679" sldId="411"/>
            <ac:spMk id="20" creationId="{BA579936-DD2E-0B45-B5C1-2D11F00155A2}"/>
          </ac:spMkLst>
        </pc:spChg>
      </pc:sldChg>
      <pc:sldChg chg="modSp add ord modTransition">
        <pc:chgData name="Raina Burditt" userId="cba5cbf9-5b8d-466b-a5e6-ad3f6bf4fb8b" providerId="ADAL" clId="{A85915A1-1272-3245-8AD9-37073DB83C49}" dt="2019-04-03T02:36:38.436" v="2346"/>
        <pc:sldMkLst>
          <pc:docMk/>
          <pc:sldMk cId="1427919420" sldId="431"/>
        </pc:sldMkLst>
        <pc:spChg chg="mod">
          <ac:chgData name="Raina Burditt" userId="cba5cbf9-5b8d-466b-a5e6-ad3f6bf4fb8b" providerId="ADAL" clId="{A85915A1-1272-3245-8AD9-37073DB83C49}" dt="2019-04-03T00:54:46.823" v="4" actId="20577"/>
          <ac:spMkLst>
            <pc:docMk/>
            <pc:sldMk cId="1427919420" sldId="431"/>
            <ac:spMk id="2" creationId="{4AD781F3-4D68-394A-83DD-01D7A35A7B89}"/>
          </ac:spMkLst>
        </pc:spChg>
        <pc:spChg chg="mod">
          <ac:chgData name="Raina Burditt" userId="cba5cbf9-5b8d-466b-a5e6-ad3f6bf4fb8b" providerId="ADAL" clId="{A85915A1-1272-3245-8AD9-37073DB83C49}" dt="2019-04-03T00:54:49.271" v="11" actId="20577"/>
          <ac:spMkLst>
            <pc:docMk/>
            <pc:sldMk cId="1427919420" sldId="431"/>
            <ac:spMk id="6" creationId="{584A4DA4-D9EB-E245-A2B5-D9E016590D4F}"/>
          </ac:spMkLst>
        </pc:spChg>
      </pc:sldChg>
      <pc:sldChg chg="modSp add modTransition">
        <pc:chgData name="Raina Burditt" userId="cba5cbf9-5b8d-466b-a5e6-ad3f6bf4fb8b" providerId="ADAL" clId="{A85915A1-1272-3245-8AD9-37073DB83C49}" dt="2019-04-03T02:36:38.436" v="2346"/>
        <pc:sldMkLst>
          <pc:docMk/>
          <pc:sldMk cId="3221967366" sldId="435"/>
        </pc:sldMkLst>
        <pc:spChg chg="mod">
          <ac:chgData name="Raina Burditt" userId="cba5cbf9-5b8d-466b-a5e6-ad3f6bf4fb8b" providerId="ADAL" clId="{A85915A1-1272-3245-8AD9-37073DB83C49}" dt="2019-04-03T00:55:40.914" v="32" actId="20577"/>
          <ac:spMkLst>
            <pc:docMk/>
            <pc:sldMk cId="3221967366" sldId="435"/>
            <ac:spMk id="13" creationId="{00000000-0000-0000-0000-000000000000}"/>
          </ac:spMkLst>
        </pc:spChg>
      </pc:sldChg>
      <pc:sldChg chg="addSp delSp modSp add modTransition">
        <pc:chgData name="Raina Burditt" userId="cba5cbf9-5b8d-466b-a5e6-ad3f6bf4fb8b" providerId="ADAL" clId="{A85915A1-1272-3245-8AD9-37073DB83C49}" dt="2019-04-03T02:36:38.436" v="2346"/>
        <pc:sldMkLst>
          <pc:docMk/>
          <pc:sldMk cId="1084292012" sldId="436"/>
        </pc:sldMkLst>
        <pc:spChg chg="del">
          <ac:chgData name="Raina Burditt" userId="cba5cbf9-5b8d-466b-a5e6-ad3f6bf4fb8b" providerId="ADAL" clId="{A85915A1-1272-3245-8AD9-37073DB83C49}" dt="2019-04-03T01:20:46.478" v="435"/>
          <ac:spMkLst>
            <pc:docMk/>
            <pc:sldMk cId="1084292012" sldId="436"/>
            <ac:spMk id="2" creationId="{B1D194AF-9F6A-4146-BC68-E33FE36E3FB8}"/>
          </ac:spMkLst>
        </pc:spChg>
        <pc:spChg chg="del">
          <ac:chgData name="Raina Burditt" userId="cba5cbf9-5b8d-466b-a5e6-ad3f6bf4fb8b" providerId="ADAL" clId="{A85915A1-1272-3245-8AD9-37073DB83C49}" dt="2019-04-03T01:20:46.478" v="435"/>
          <ac:spMkLst>
            <pc:docMk/>
            <pc:sldMk cId="1084292012" sldId="436"/>
            <ac:spMk id="3" creationId="{6CBC09E4-7A1C-0643-B02A-209A8F831149}"/>
          </ac:spMkLst>
        </pc:spChg>
        <pc:spChg chg="add mod">
          <ac:chgData name="Raina Burditt" userId="cba5cbf9-5b8d-466b-a5e6-ad3f6bf4fb8b" providerId="ADAL" clId="{A85915A1-1272-3245-8AD9-37073DB83C49}" dt="2019-04-03T01:25:07.437" v="569" actId="12788"/>
          <ac:spMkLst>
            <pc:docMk/>
            <pc:sldMk cId="1084292012" sldId="436"/>
            <ac:spMk id="4" creationId="{B1D8AE36-8370-9F4E-BD11-16D956BDAEF6}"/>
          </ac:spMkLst>
        </pc:spChg>
        <pc:spChg chg="add mod">
          <ac:chgData name="Raina Burditt" userId="cba5cbf9-5b8d-466b-a5e6-ad3f6bf4fb8b" providerId="ADAL" clId="{A85915A1-1272-3245-8AD9-37073DB83C49}" dt="2019-04-03T01:23:18.738" v="546" actId="1076"/>
          <ac:spMkLst>
            <pc:docMk/>
            <pc:sldMk cId="1084292012" sldId="436"/>
            <ac:spMk id="6" creationId="{677E4939-46D8-2849-808B-006FEC31EB81}"/>
          </ac:spMkLst>
        </pc:spChg>
        <pc:spChg chg="add mod">
          <ac:chgData name="Raina Burditt" userId="cba5cbf9-5b8d-466b-a5e6-ad3f6bf4fb8b" providerId="ADAL" clId="{A85915A1-1272-3245-8AD9-37073DB83C49}" dt="2019-04-03T01:24:11.340" v="563" actId="14100"/>
          <ac:spMkLst>
            <pc:docMk/>
            <pc:sldMk cId="1084292012" sldId="436"/>
            <ac:spMk id="11" creationId="{F8FA6C30-F1DE-7941-8F1E-9EA16FCD2F4E}"/>
          </ac:spMkLst>
        </pc:spChg>
        <pc:picChg chg="add mod modCrop">
          <ac:chgData name="Raina Burditt" userId="cba5cbf9-5b8d-466b-a5e6-ad3f6bf4fb8b" providerId="ADAL" clId="{A85915A1-1272-3245-8AD9-37073DB83C49}" dt="2019-04-03T01:23:09.571" v="542" actId="1076"/>
          <ac:picMkLst>
            <pc:docMk/>
            <pc:sldMk cId="1084292012" sldId="436"/>
            <ac:picMk id="5" creationId="{EA6C59FB-D0C9-4A4D-888C-4BC68E4A0599}"/>
          </ac:picMkLst>
        </pc:picChg>
        <pc:picChg chg="add mod">
          <ac:chgData name="Raina Burditt" userId="cba5cbf9-5b8d-466b-a5e6-ad3f6bf4fb8b" providerId="ADAL" clId="{A85915A1-1272-3245-8AD9-37073DB83C49}" dt="2019-04-03T01:25:23.374" v="570" actId="208"/>
          <ac:picMkLst>
            <pc:docMk/>
            <pc:sldMk cId="1084292012" sldId="436"/>
            <ac:picMk id="9" creationId="{A3E4B674-192D-984F-8411-2BF8FD924BD6}"/>
          </ac:picMkLst>
        </pc:picChg>
        <pc:cxnChg chg="add mod">
          <ac:chgData name="Raina Burditt" userId="cba5cbf9-5b8d-466b-a5e6-ad3f6bf4fb8b" providerId="ADAL" clId="{A85915A1-1272-3245-8AD9-37073DB83C49}" dt="2019-04-03T01:24:29.414" v="568" actId="1037"/>
          <ac:cxnSpMkLst>
            <pc:docMk/>
            <pc:sldMk cId="1084292012" sldId="436"/>
            <ac:cxnSpMk id="7" creationId="{665627CB-9536-2A49-B91B-F42EE096D4C3}"/>
          </ac:cxnSpMkLst>
        </pc:cxnChg>
      </pc:sldChg>
      <pc:sldChg chg="addSp modSp add modTransition">
        <pc:chgData name="Raina Burditt" userId="cba5cbf9-5b8d-466b-a5e6-ad3f6bf4fb8b" providerId="ADAL" clId="{A85915A1-1272-3245-8AD9-37073DB83C49}" dt="2019-04-03T02:50:42.828" v="2386" actId="1036"/>
        <pc:sldMkLst>
          <pc:docMk/>
          <pc:sldMk cId="1150382328" sldId="437"/>
        </pc:sldMkLst>
        <pc:spChg chg="add mod">
          <ac:chgData name="Raina Burditt" userId="cba5cbf9-5b8d-466b-a5e6-ad3f6bf4fb8b" providerId="ADAL" clId="{A85915A1-1272-3245-8AD9-37073DB83C49}" dt="2019-04-03T01:26:09.042" v="616" actId="1076"/>
          <ac:spMkLst>
            <pc:docMk/>
            <pc:sldMk cId="1150382328" sldId="437"/>
            <ac:spMk id="3" creationId="{028E693B-33EF-A04A-8939-BAF118D1D0BF}"/>
          </ac:spMkLst>
        </pc:spChg>
        <pc:picChg chg="add mod">
          <ac:chgData name="Raina Burditt" userId="cba5cbf9-5b8d-466b-a5e6-ad3f6bf4fb8b" providerId="ADAL" clId="{A85915A1-1272-3245-8AD9-37073DB83C49}" dt="2019-04-03T02:50:42.828" v="2386" actId="1036"/>
          <ac:picMkLst>
            <pc:docMk/>
            <pc:sldMk cId="1150382328" sldId="437"/>
            <ac:picMk id="2" creationId="{C4738E53-CBBC-964F-A2B8-E0963BBFD7C5}"/>
          </ac:picMkLst>
        </pc:picChg>
      </pc:sldChg>
      <pc:sldChg chg="add modTransition modAnim">
        <pc:chgData name="Raina Burditt" userId="cba5cbf9-5b8d-466b-a5e6-ad3f6bf4fb8b" providerId="ADAL" clId="{A85915A1-1272-3245-8AD9-37073DB83C49}" dt="2019-04-03T02:36:38.436" v="2346"/>
        <pc:sldMkLst>
          <pc:docMk/>
          <pc:sldMk cId="113140508" sldId="438"/>
        </pc:sldMkLst>
      </pc:sldChg>
      <pc:sldChg chg="addSp delSp modSp add modTransition">
        <pc:chgData name="Raina Burditt" userId="cba5cbf9-5b8d-466b-a5e6-ad3f6bf4fb8b" providerId="ADAL" clId="{A85915A1-1272-3245-8AD9-37073DB83C49}" dt="2019-04-03T02:36:38.436" v="2346"/>
        <pc:sldMkLst>
          <pc:docMk/>
          <pc:sldMk cId="2069730759" sldId="439"/>
        </pc:sldMkLst>
        <pc:spChg chg="del">
          <ac:chgData name="Raina Burditt" userId="cba5cbf9-5b8d-466b-a5e6-ad3f6bf4fb8b" providerId="ADAL" clId="{A85915A1-1272-3245-8AD9-37073DB83C49}" dt="2019-04-03T01:51:53.968" v="1023"/>
          <ac:spMkLst>
            <pc:docMk/>
            <pc:sldMk cId="2069730759" sldId="439"/>
            <ac:spMk id="2" creationId="{3AD3C108-57B4-7343-907A-8B76EB0199D6}"/>
          </ac:spMkLst>
        </pc:spChg>
        <pc:spChg chg="del">
          <ac:chgData name="Raina Burditt" userId="cba5cbf9-5b8d-466b-a5e6-ad3f6bf4fb8b" providerId="ADAL" clId="{A85915A1-1272-3245-8AD9-37073DB83C49}" dt="2019-04-03T01:51:53.968" v="1023"/>
          <ac:spMkLst>
            <pc:docMk/>
            <pc:sldMk cId="2069730759" sldId="439"/>
            <ac:spMk id="3" creationId="{EDF931E3-EDA6-D444-9FA1-935FBB7665BB}"/>
          </ac:spMkLst>
        </pc:spChg>
        <pc:spChg chg="add mod">
          <ac:chgData name="Raina Burditt" userId="cba5cbf9-5b8d-466b-a5e6-ad3f6bf4fb8b" providerId="ADAL" clId="{A85915A1-1272-3245-8AD9-37073DB83C49}" dt="2019-04-03T01:52:32.056" v="1066" actId="1076"/>
          <ac:spMkLst>
            <pc:docMk/>
            <pc:sldMk cId="2069730759" sldId="439"/>
            <ac:spMk id="6" creationId="{C6B81C08-126E-164E-AC7F-15817C9A912E}"/>
          </ac:spMkLst>
        </pc:spChg>
        <pc:spChg chg="add mod">
          <ac:chgData name="Raina Burditt" userId="cba5cbf9-5b8d-466b-a5e6-ad3f6bf4fb8b" providerId="ADAL" clId="{A85915A1-1272-3245-8AD9-37073DB83C49}" dt="2019-04-03T02:01:21.236" v="1215" actId="207"/>
          <ac:spMkLst>
            <pc:docMk/>
            <pc:sldMk cId="2069730759" sldId="439"/>
            <ac:spMk id="7" creationId="{682E6969-C230-4E48-9B00-971FDCB2E371}"/>
          </ac:spMkLst>
        </pc:spChg>
        <pc:picChg chg="add mod">
          <ac:chgData name="Raina Burditt" userId="cba5cbf9-5b8d-466b-a5e6-ad3f6bf4fb8b" providerId="ADAL" clId="{A85915A1-1272-3245-8AD9-37073DB83C49}" dt="2019-04-03T01:53:34.036" v="1107" actId="1036"/>
          <ac:picMkLst>
            <pc:docMk/>
            <pc:sldMk cId="2069730759" sldId="439"/>
            <ac:picMk id="4" creationId="{AFD4A559-2347-074D-8B96-8B05B4855BC7}"/>
          </ac:picMkLst>
        </pc:picChg>
        <pc:picChg chg="add mod">
          <ac:chgData name="Raina Burditt" userId="cba5cbf9-5b8d-466b-a5e6-ad3f6bf4fb8b" providerId="ADAL" clId="{A85915A1-1272-3245-8AD9-37073DB83C49}" dt="2019-04-03T01:53:01.273" v="1101" actId="1076"/>
          <ac:picMkLst>
            <pc:docMk/>
            <pc:sldMk cId="2069730759" sldId="439"/>
            <ac:picMk id="5" creationId="{87EF294F-B441-B048-9F78-2DD6E7FA2E09}"/>
          </ac:picMkLst>
        </pc:picChg>
        <pc:cxnChg chg="add mod">
          <ac:chgData name="Raina Burditt" userId="cba5cbf9-5b8d-466b-a5e6-ad3f6bf4fb8b" providerId="ADAL" clId="{A85915A1-1272-3245-8AD9-37073DB83C49}" dt="2019-04-03T01:53:22.693" v="1106" actId="14100"/>
          <ac:cxnSpMkLst>
            <pc:docMk/>
            <pc:sldMk cId="2069730759" sldId="439"/>
            <ac:cxnSpMk id="8" creationId="{0A40788F-B9FB-2B4B-BB21-2EB5F170446A}"/>
          </ac:cxnSpMkLst>
        </pc:cxnChg>
      </pc:sldChg>
      <pc:sldChg chg="addSp delSp modSp add modTransition modAnim">
        <pc:chgData name="Raina Burditt" userId="cba5cbf9-5b8d-466b-a5e6-ad3f6bf4fb8b" providerId="ADAL" clId="{A85915A1-1272-3245-8AD9-37073DB83C49}" dt="2019-04-03T02:36:38.436" v="2346"/>
        <pc:sldMkLst>
          <pc:docMk/>
          <pc:sldMk cId="2311434059" sldId="440"/>
        </pc:sldMkLst>
        <pc:spChg chg="mod">
          <ac:chgData name="Raina Burditt" userId="cba5cbf9-5b8d-466b-a5e6-ad3f6bf4fb8b" providerId="ADAL" clId="{A85915A1-1272-3245-8AD9-37073DB83C49}" dt="2019-04-03T01:54:21.337" v="1160" actId="20577"/>
          <ac:spMkLst>
            <pc:docMk/>
            <pc:sldMk cId="2311434059" sldId="440"/>
            <ac:spMk id="6" creationId="{C6B81C08-126E-164E-AC7F-15817C9A912E}"/>
          </ac:spMkLst>
        </pc:spChg>
        <pc:spChg chg="del">
          <ac:chgData name="Raina Burditt" userId="cba5cbf9-5b8d-466b-a5e6-ad3f6bf4fb8b" providerId="ADAL" clId="{A85915A1-1272-3245-8AD9-37073DB83C49}" dt="2019-04-03T01:54:24.499" v="1161" actId="478"/>
          <ac:spMkLst>
            <pc:docMk/>
            <pc:sldMk cId="2311434059" sldId="440"/>
            <ac:spMk id="7" creationId="{682E6969-C230-4E48-9B00-971FDCB2E371}"/>
          </ac:spMkLst>
        </pc:spChg>
        <pc:picChg chg="add mod">
          <ac:chgData name="Raina Burditt" userId="cba5cbf9-5b8d-466b-a5e6-ad3f6bf4fb8b" providerId="ADAL" clId="{A85915A1-1272-3245-8AD9-37073DB83C49}" dt="2019-04-03T01:56:35.905" v="1165" actId="208"/>
          <ac:picMkLst>
            <pc:docMk/>
            <pc:sldMk cId="2311434059" sldId="440"/>
            <ac:picMk id="2" creationId="{742B3C1C-8B95-BE47-8265-7DEEFC1F72F5}"/>
          </ac:picMkLst>
        </pc:picChg>
        <pc:picChg chg="del">
          <ac:chgData name="Raina Burditt" userId="cba5cbf9-5b8d-466b-a5e6-ad3f6bf4fb8b" providerId="ADAL" clId="{A85915A1-1272-3245-8AD9-37073DB83C49}" dt="2019-04-03T01:54:24.499" v="1161" actId="478"/>
          <ac:picMkLst>
            <pc:docMk/>
            <pc:sldMk cId="2311434059" sldId="440"/>
            <ac:picMk id="4" creationId="{AFD4A559-2347-074D-8B96-8B05B4855BC7}"/>
          </ac:picMkLst>
        </pc:picChg>
        <pc:picChg chg="del">
          <ac:chgData name="Raina Burditt" userId="cba5cbf9-5b8d-466b-a5e6-ad3f6bf4fb8b" providerId="ADAL" clId="{A85915A1-1272-3245-8AD9-37073DB83C49}" dt="2019-04-03T01:54:24.499" v="1161" actId="478"/>
          <ac:picMkLst>
            <pc:docMk/>
            <pc:sldMk cId="2311434059" sldId="440"/>
            <ac:picMk id="5" creationId="{87EF294F-B441-B048-9F78-2DD6E7FA2E09}"/>
          </ac:picMkLst>
        </pc:picChg>
        <pc:cxnChg chg="del">
          <ac:chgData name="Raina Burditt" userId="cba5cbf9-5b8d-466b-a5e6-ad3f6bf4fb8b" providerId="ADAL" clId="{A85915A1-1272-3245-8AD9-37073DB83C49}" dt="2019-04-03T01:54:24.499" v="1161" actId="478"/>
          <ac:cxnSpMkLst>
            <pc:docMk/>
            <pc:sldMk cId="2311434059" sldId="440"/>
            <ac:cxnSpMk id="8" creationId="{0A40788F-B9FB-2B4B-BB21-2EB5F170446A}"/>
          </ac:cxnSpMkLst>
        </pc:cxnChg>
      </pc:sldChg>
      <pc:sldChg chg="addSp delSp modSp add modTransition modAnim">
        <pc:chgData name="Raina Burditt" userId="cba5cbf9-5b8d-466b-a5e6-ad3f6bf4fb8b" providerId="ADAL" clId="{A85915A1-1272-3245-8AD9-37073DB83C49}" dt="2019-04-03T02:40:37.115" v="2385"/>
        <pc:sldMkLst>
          <pc:docMk/>
          <pc:sldMk cId="529145241" sldId="441"/>
        </pc:sldMkLst>
        <pc:spChg chg="mod">
          <ac:chgData name="Raina Burditt" userId="cba5cbf9-5b8d-466b-a5e6-ad3f6bf4fb8b" providerId="ADAL" clId="{A85915A1-1272-3245-8AD9-37073DB83C49}" dt="2019-04-03T02:29:40.358" v="2068" actId="1076"/>
          <ac:spMkLst>
            <pc:docMk/>
            <pc:sldMk cId="529145241" sldId="441"/>
            <ac:spMk id="3" creationId="{00000000-0000-0000-0000-000000000000}"/>
          </ac:spMkLst>
        </pc:spChg>
        <pc:spChg chg="mod">
          <ac:chgData name="Raina Burditt" userId="cba5cbf9-5b8d-466b-a5e6-ad3f6bf4fb8b" providerId="ADAL" clId="{A85915A1-1272-3245-8AD9-37073DB83C49}" dt="2019-04-03T02:29:40.358" v="2068" actId="1076"/>
          <ac:spMkLst>
            <pc:docMk/>
            <pc:sldMk cId="529145241" sldId="441"/>
            <ac:spMk id="15" creationId="{00000000-0000-0000-0000-000000000000}"/>
          </ac:spMkLst>
        </pc:spChg>
        <pc:spChg chg="mod">
          <ac:chgData name="Raina Burditt" userId="cba5cbf9-5b8d-466b-a5e6-ad3f6bf4fb8b" providerId="ADAL" clId="{A85915A1-1272-3245-8AD9-37073DB83C49}" dt="2019-04-03T02:30:59.004" v="2126" actId="1076"/>
          <ac:spMkLst>
            <pc:docMk/>
            <pc:sldMk cId="529145241" sldId="441"/>
            <ac:spMk id="16" creationId="{00000000-0000-0000-0000-000000000000}"/>
          </ac:spMkLst>
        </pc:spChg>
        <pc:spChg chg="mod">
          <ac:chgData name="Raina Burditt" userId="cba5cbf9-5b8d-466b-a5e6-ad3f6bf4fb8b" providerId="ADAL" clId="{A85915A1-1272-3245-8AD9-37073DB83C49}" dt="2019-04-03T02:29:40.358" v="2068" actId="1076"/>
          <ac:spMkLst>
            <pc:docMk/>
            <pc:sldMk cId="529145241" sldId="441"/>
            <ac:spMk id="17" creationId="{00000000-0000-0000-0000-000000000000}"/>
          </ac:spMkLst>
        </pc:spChg>
        <pc:spChg chg="mod">
          <ac:chgData name="Raina Burditt" userId="cba5cbf9-5b8d-466b-a5e6-ad3f6bf4fb8b" providerId="ADAL" clId="{A85915A1-1272-3245-8AD9-37073DB83C49}" dt="2019-04-03T02:27:42.795" v="1988" actId="14100"/>
          <ac:spMkLst>
            <pc:docMk/>
            <pc:sldMk cId="529145241" sldId="441"/>
            <ac:spMk id="19" creationId="{AED49A92-5A48-1248-9646-B2FC17B62445}"/>
          </ac:spMkLst>
        </pc:spChg>
        <pc:spChg chg="mod">
          <ac:chgData name="Raina Burditt" userId="cba5cbf9-5b8d-466b-a5e6-ad3f6bf4fb8b" providerId="ADAL" clId="{A85915A1-1272-3245-8AD9-37073DB83C49}" dt="2019-04-03T02:40:25.403" v="2382" actId="166"/>
          <ac:spMkLst>
            <pc:docMk/>
            <pc:sldMk cId="529145241" sldId="441"/>
            <ac:spMk id="20" creationId="{00000000-0000-0000-0000-000000000000}"/>
          </ac:spMkLst>
        </pc:spChg>
        <pc:spChg chg="mod">
          <ac:chgData name="Raina Burditt" userId="cba5cbf9-5b8d-466b-a5e6-ad3f6bf4fb8b" providerId="ADAL" clId="{A85915A1-1272-3245-8AD9-37073DB83C49}" dt="2019-04-03T02:30:50.521" v="2124" actId="1076"/>
          <ac:spMkLst>
            <pc:docMk/>
            <pc:sldMk cId="529145241" sldId="441"/>
            <ac:spMk id="24" creationId="{00000000-0000-0000-0000-000000000000}"/>
          </ac:spMkLst>
        </pc:spChg>
        <pc:spChg chg="mod">
          <ac:chgData name="Raina Burditt" userId="cba5cbf9-5b8d-466b-a5e6-ad3f6bf4fb8b" providerId="ADAL" clId="{A85915A1-1272-3245-8AD9-37073DB83C49}" dt="2019-04-03T02:30:54.975" v="2125" actId="14100"/>
          <ac:spMkLst>
            <pc:docMk/>
            <pc:sldMk cId="529145241" sldId="441"/>
            <ac:spMk id="25" creationId="{00000000-0000-0000-0000-000000000000}"/>
          </ac:spMkLst>
        </pc:spChg>
        <pc:picChg chg="add del mod modCrop">
          <ac:chgData name="Raina Burditt" userId="cba5cbf9-5b8d-466b-a5e6-ad3f6bf4fb8b" providerId="ADAL" clId="{A85915A1-1272-3245-8AD9-37073DB83C49}" dt="2019-04-03T02:28:16.598" v="2000" actId="1035"/>
          <ac:picMkLst>
            <pc:docMk/>
            <pc:sldMk cId="529145241" sldId="441"/>
            <ac:picMk id="6" creationId="{5EE340DF-6525-C942-916C-F7274B76FAB4}"/>
          </ac:picMkLst>
        </pc:picChg>
        <pc:picChg chg="del">
          <ac:chgData name="Raina Burditt" userId="cba5cbf9-5b8d-466b-a5e6-ad3f6bf4fb8b" providerId="ADAL" clId="{A85915A1-1272-3245-8AD9-37073DB83C49}" dt="2019-04-03T02:27:51.094" v="1991" actId="478"/>
          <ac:picMkLst>
            <pc:docMk/>
            <pc:sldMk cId="529145241" sldId="441"/>
            <ac:picMk id="7" creationId="{29947688-DB1E-D54D-96CE-415E6E300B71}"/>
          </ac:picMkLst>
        </pc:picChg>
        <pc:cxnChg chg="add mod">
          <ac:chgData name="Raina Burditt" userId="cba5cbf9-5b8d-466b-a5e6-ad3f6bf4fb8b" providerId="ADAL" clId="{A85915A1-1272-3245-8AD9-37073DB83C49}" dt="2019-04-03T02:40:27.471" v="2383" actId="1076"/>
          <ac:cxnSpMkLst>
            <pc:docMk/>
            <pc:sldMk cId="529145241" sldId="441"/>
            <ac:cxnSpMk id="18" creationId="{6DCC3094-BC40-AC4C-BF9E-26B4675AC686}"/>
          </ac:cxnSpMkLst>
        </pc:cxnChg>
        <pc:cxnChg chg="mod">
          <ac:chgData name="Raina Burditt" userId="cba5cbf9-5b8d-466b-a5e6-ad3f6bf4fb8b" providerId="ADAL" clId="{A85915A1-1272-3245-8AD9-37073DB83C49}" dt="2019-04-03T02:29:58.100" v="2069" actId="14100"/>
          <ac:cxnSpMkLst>
            <pc:docMk/>
            <pc:sldMk cId="529145241" sldId="441"/>
            <ac:cxnSpMk id="27" creationId="{00000000-0000-0000-0000-000000000000}"/>
          </ac:cxnSpMkLst>
        </pc:cxnChg>
        <pc:cxnChg chg="mod">
          <ac:chgData name="Raina Burditt" userId="cba5cbf9-5b8d-466b-a5e6-ad3f6bf4fb8b" providerId="ADAL" clId="{A85915A1-1272-3245-8AD9-37073DB83C49}" dt="2019-04-03T02:40:13.425" v="2378" actId="1076"/>
          <ac:cxnSpMkLst>
            <pc:docMk/>
            <pc:sldMk cId="529145241" sldId="441"/>
            <ac:cxnSpMk id="30" creationId="{00000000-0000-0000-0000-000000000000}"/>
          </ac:cxnSpMkLst>
        </pc:cxnChg>
      </pc:sldChg>
      <pc:sldChg chg="addSp delSp modSp add modTransition delAnim">
        <pc:chgData name="Raina Burditt" userId="cba5cbf9-5b8d-466b-a5e6-ad3f6bf4fb8b" providerId="ADAL" clId="{A85915A1-1272-3245-8AD9-37073DB83C49}" dt="2019-04-03T02:36:38.436" v="2346"/>
        <pc:sldMkLst>
          <pc:docMk/>
          <pc:sldMk cId="3932221142" sldId="442"/>
        </pc:sldMkLst>
        <pc:spChg chg="mod">
          <ac:chgData name="Raina Burditt" userId="cba5cbf9-5b8d-466b-a5e6-ad3f6bf4fb8b" providerId="ADAL" clId="{A85915A1-1272-3245-8AD9-37073DB83C49}" dt="2019-04-03T02:34:02.628" v="2157" actId="1076"/>
          <ac:spMkLst>
            <pc:docMk/>
            <pc:sldMk cId="3932221142" sldId="442"/>
            <ac:spMk id="3" creationId="{00000000-0000-0000-0000-000000000000}"/>
          </ac:spMkLst>
        </pc:spChg>
        <pc:spChg chg="mod">
          <ac:chgData name="Raina Burditt" userId="cba5cbf9-5b8d-466b-a5e6-ad3f6bf4fb8b" providerId="ADAL" clId="{A85915A1-1272-3245-8AD9-37073DB83C49}" dt="2019-04-03T02:33:31.262" v="2155" actId="1076"/>
          <ac:spMkLst>
            <pc:docMk/>
            <pc:sldMk cId="3932221142" sldId="442"/>
            <ac:spMk id="14" creationId="{19488B26-C1BE-0C44-91E4-F82CF810D749}"/>
          </ac:spMkLst>
        </pc:spChg>
        <pc:spChg chg="mod">
          <ac:chgData name="Raina Burditt" userId="cba5cbf9-5b8d-466b-a5e6-ad3f6bf4fb8b" providerId="ADAL" clId="{A85915A1-1272-3245-8AD9-37073DB83C49}" dt="2019-04-03T02:34:02.628" v="2157" actId="1076"/>
          <ac:spMkLst>
            <pc:docMk/>
            <pc:sldMk cId="3932221142" sldId="442"/>
            <ac:spMk id="15" creationId="{00000000-0000-0000-0000-000000000000}"/>
          </ac:spMkLst>
        </pc:spChg>
        <pc:spChg chg="del">
          <ac:chgData name="Raina Burditt" userId="cba5cbf9-5b8d-466b-a5e6-ad3f6bf4fb8b" providerId="ADAL" clId="{A85915A1-1272-3245-8AD9-37073DB83C49}" dt="2019-04-03T02:31:50.997" v="2135" actId="478"/>
          <ac:spMkLst>
            <pc:docMk/>
            <pc:sldMk cId="3932221142" sldId="442"/>
            <ac:spMk id="16" creationId="{00000000-0000-0000-0000-000000000000}"/>
          </ac:spMkLst>
        </pc:spChg>
        <pc:spChg chg="mod">
          <ac:chgData name="Raina Burditt" userId="cba5cbf9-5b8d-466b-a5e6-ad3f6bf4fb8b" providerId="ADAL" clId="{A85915A1-1272-3245-8AD9-37073DB83C49}" dt="2019-04-03T02:34:02.628" v="2157" actId="1076"/>
          <ac:spMkLst>
            <pc:docMk/>
            <pc:sldMk cId="3932221142" sldId="442"/>
            <ac:spMk id="17" creationId="{00000000-0000-0000-0000-000000000000}"/>
          </ac:spMkLst>
        </pc:spChg>
        <pc:spChg chg="del">
          <ac:chgData name="Raina Burditt" userId="cba5cbf9-5b8d-466b-a5e6-ad3f6bf4fb8b" providerId="ADAL" clId="{A85915A1-1272-3245-8AD9-37073DB83C49}" dt="2019-04-03T02:31:46.352" v="2132" actId="478"/>
          <ac:spMkLst>
            <pc:docMk/>
            <pc:sldMk cId="3932221142" sldId="442"/>
            <ac:spMk id="20" creationId="{00000000-0000-0000-0000-000000000000}"/>
          </ac:spMkLst>
        </pc:spChg>
        <pc:spChg chg="del">
          <ac:chgData name="Raina Burditt" userId="cba5cbf9-5b8d-466b-a5e6-ad3f6bf4fb8b" providerId="ADAL" clId="{A85915A1-1272-3245-8AD9-37073DB83C49}" dt="2019-04-03T02:31:47.757" v="2133" actId="478"/>
          <ac:spMkLst>
            <pc:docMk/>
            <pc:sldMk cId="3932221142" sldId="442"/>
            <ac:spMk id="24" creationId="{00000000-0000-0000-0000-000000000000}"/>
          </ac:spMkLst>
        </pc:spChg>
        <pc:spChg chg="del">
          <ac:chgData name="Raina Burditt" userId="cba5cbf9-5b8d-466b-a5e6-ad3f6bf4fb8b" providerId="ADAL" clId="{A85915A1-1272-3245-8AD9-37073DB83C49}" dt="2019-04-03T02:31:42.763" v="2130" actId="478"/>
          <ac:spMkLst>
            <pc:docMk/>
            <pc:sldMk cId="3932221142" sldId="442"/>
            <ac:spMk id="25" creationId="{00000000-0000-0000-0000-000000000000}"/>
          </ac:spMkLst>
        </pc:spChg>
        <pc:grpChg chg="add mod">
          <ac:chgData name="Raina Burditt" userId="cba5cbf9-5b8d-466b-a5e6-ad3f6bf4fb8b" providerId="ADAL" clId="{A85915A1-1272-3245-8AD9-37073DB83C49}" dt="2019-04-03T02:34:02.628" v="2157" actId="1076"/>
          <ac:grpSpMkLst>
            <pc:docMk/>
            <pc:sldMk cId="3932221142" sldId="442"/>
            <ac:grpSpMk id="13" creationId="{0602A80F-BE43-2B46-8372-7089FB6708BF}"/>
          </ac:grpSpMkLst>
        </pc:grpChg>
        <pc:picChg chg="mod">
          <ac:chgData name="Raina Burditt" userId="cba5cbf9-5b8d-466b-a5e6-ad3f6bf4fb8b" providerId="ADAL" clId="{A85915A1-1272-3245-8AD9-37073DB83C49}" dt="2019-04-03T02:34:02.628" v="2157" actId="1076"/>
          <ac:picMkLst>
            <pc:docMk/>
            <pc:sldMk cId="3932221142" sldId="442"/>
            <ac:picMk id="6" creationId="{5EE340DF-6525-C942-916C-F7274B76FAB4}"/>
          </ac:picMkLst>
        </pc:picChg>
        <pc:cxnChg chg="mod">
          <ac:chgData name="Raina Burditt" userId="cba5cbf9-5b8d-466b-a5e6-ad3f6bf4fb8b" providerId="ADAL" clId="{A85915A1-1272-3245-8AD9-37073DB83C49}" dt="2019-04-03T02:32:56.124" v="2150" actId="14100"/>
          <ac:cxnSpMkLst>
            <pc:docMk/>
            <pc:sldMk cId="3932221142" sldId="442"/>
            <ac:cxnSpMk id="18" creationId="{83960BC9-A530-4242-9D7E-4C15B8CE7AF0}"/>
          </ac:cxnSpMkLst>
        </pc:cxnChg>
        <pc:cxnChg chg="add mod">
          <ac:chgData name="Raina Burditt" userId="cba5cbf9-5b8d-466b-a5e6-ad3f6bf4fb8b" providerId="ADAL" clId="{A85915A1-1272-3245-8AD9-37073DB83C49}" dt="2019-04-03T02:34:02.628" v="2157" actId="1076"/>
          <ac:cxnSpMkLst>
            <pc:docMk/>
            <pc:sldMk cId="3932221142" sldId="442"/>
            <ac:cxnSpMk id="21" creationId="{336FD49D-B794-614A-880F-75FE7BA33EA7}"/>
          </ac:cxnSpMkLst>
        </pc:cxnChg>
        <pc:cxnChg chg="del">
          <ac:chgData name="Raina Burditt" userId="cba5cbf9-5b8d-466b-a5e6-ad3f6bf4fb8b" providerId="ADAL" clId="{A85915A1-1272-3245-8AD9-37073DB83C49}" dt="2019-04-03T02:31:49.371" v="2134" actId="478"/>
          <ac:cxnSpMkLst>
            <pc:docMk/>
            <pc:sldMk cId="3932221142" sldId="442"/>
            <ac:cxnSpMk id="27" creationId="{00000000-0000-0000-0000-000000000000}"/>
          </ac:cxnSpMkLst>
        </pc:cxnChg>
        <pc:cxnChg chg="del">
          <ac:chgData name="Raina Burditt" userId="cba5cbf9-5b8d-466b-a5e6-ad3f6bf4fb8b" providerId="ADAL" clId="{A85915A1-1272-3245-8AD9-37073DB83C49}" dt="2019-04-03T02:31:44.387" v="2131" actId="478"/>
          <ac:cxnSpMkLst>
            <pc:docMk/>
            <pc:sldMk cId="3932221142" sldId="442"/>
            <ac:cxnSpMk id="30" creationId="{00000000-0000-0000-0000-000000000000}"/>
          </ac:cxnSpMkLst>
        </pc:cxnChg>
      </pc:sldChg>
      <pc:sldMasterChg chg="modTransition modSldLayout">
        <pc:chgData name="Raina Burditt" userId="cba5cbf9-5b8d-466b-a5e6-ad3f6bf4fb8b" providerId="ADAL" clId="{A85915A1-1272-3245-8AD9-37073DB83C49}" dt="2019-04-03T02:36:38.436" v="2346"/>
        <pc:sldMasterMkLst>
          <pc:docMk/>
          <pc:sldMasterMk cId="3102847843" sldId="2147483660"/>
        </pc:sldMasterMkLst>
        <pc:sldLayoutChg chg="modTransition">
          <pc:chgData name="Raina Burditt" userId="cba5cbf9-5b8d-466b-a5e6-ad3f6bf4fb8b" providerId="ADAL" clId="{A85915A1-1272-3245-8AD9-37073DB83C49}" dt="2019-04-03T02:36:38.436" v="2346"/>
          <pc:sldLayoutMkLst>
            <pc:docMk/>
            <pc:sldMasterMk cId="3102847843" sldId="2147483660"/>
            <pc:sldLayoutMk cId="2735540718" sldId="2147483661"/>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3671257546" sldId="2147483662"/>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1646023418" sldId="2147483663"/>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4157580944" sldId="2147483664"/>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3994931044" sldId="2147483665"/>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1109017204" sldId="2147483666"/>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1677101659" sldId="2147483667"/>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2203112320" sldId="2147483668"/>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736147651" sldId="2147483669"/>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3944111213" sldId="2147483670"/>
          </pc:sldLayoutMkLst>
        </pc:sldLayoutChg>
        <pc:sldLayoutChg chg="modTransition">
          <pc:chgData name="Raina Burditt" userId="cba5cbf9-5b8d-466b-a5e6-ad3f6bf4fb8b" providerId="ADAL" clId="{A85915A1-1272-3245-8AD9-37073DB83C49}" dt="2019-04-03T02:36:38.436" v="2346"/>
          <pc:sldLayoutMkLst>
            <pc:docMk/>
            <pc:sldMasterMk cId="3102847843" sldId="2147483660"/>
            <pc:sldLayoutMk cId="3698671041" sldId="2147483671"/>
          </pc:sldLayoutMkLst>
        </pc:sldLayoutChg>
      </pc:sldMasterChg>
    </pc:docChg>
  </pc:docChgLst>
  <pc:docChgLst>
    <pc:chgData name="Raina Burditt" userId="cba5cbf9-5b8d-466b-a5e6-ad3f6bf4fb8b" providerId="ADAL" clId="{972AC6F1-051E-354B-AC63-FE3F2665816C}"/>
    <pc:docChg chg="addSld delSld modSld">
      <pc:chgData name="Raina Burditt" userId="cba5cbf9-5b8d-466b-a5e6-ad3f6bf4fb8b" providerId="ADAL" clId="{972AC6F1-051E-354B-AC63-FE3F2665816C}" dt="2019-05-15T15:23:26.606" v="88"/>
      <pc:docMkLst>
        <pc:docMk/>
      </pc:docMkLst>
      <pc:sldChg chg="modSp">
        <pc:chgData name="Raina Burditt" userId="cba5cbf9-5b8d-466b-a5e6-ad3f6bf4fb8b" providerId="ADAL" clId="{972AC6F1-051E-354B-AC63-FE3F2665816C}" dt="2019-05-09T14:18:09.583" v="1" actId="1036"/>
        <pc:sldMkLst>
          <pc:docMk/>
          <pc:sldMk cId="1850751297" sldId="334"/>
        </pc:sldMkLst>
        <pc:spChg chg="mod">
          <ac:chgData name="Raina Burditt" userId="cba5cbf9-5b8d-466b-a5e6-ad3f6bf4fb8b" providerId="ADAL" clId="{972AC6F1-051E-354B-AC63-FE3F2665816C}" dt="2019-05-09T14:18:09.583" v="1" actId="1036"/>
          <ac:spMkLst>
            <pc:docMk/>
            <pc:sldMk cId="1850751297" sldId="334"/>
            <ac:spMk id="13" creationId="{2DAB4691-C3A8-F742-9E53-7334F554618D}"/>
          </ac:spMkLst>
        </pc:spChg>
        <pc:spChg chg="mod">
          <ac:chgData name="Raina Burditt" userId="cba5cbf9-5b8d-466b-a5e6-ad3f6bf4fb8b" providerId="ADAL" clId="{972AC6F1-051E-354B-AC63-FE3F2665816C}" dt="2019-05-09T14:16:59.924" v="0" actId="1076"/>
          <ac:spMkLst>
            <pc:docMk/>
            <pc:sldMk cId="1850751297" sldId="334"/>
            <ac:spMk id="16" creationId="{B80FB4F7-40A3-F944-B5DE-E105774FA028}"/>
          </ac:spMkLst>
        </pc:spChg>
        <pc:picChg chg="mod">
          <ac:chgData name="Raina Burditt" userId="cba5cbf9-5b8d-466b-a5e6-ad3f6bf4fb8b" providerId="ADAL" clId="{972AC6F1-051E-354B-AC63-FE3F2665816C}" dt="2019-05-09T14:18:09.583" v="1" actId="1036"/>
          <ac:picMkLst>
            <pc:docMk/>
            <pc:sldMk cId="1850751297" sldId="334"/>
            <ac:picMk id="8" creationId="{6F10182C-4430-5E4A-B42A-AACAC2A3B8BF}"/>
          </ac:picMkLst>
        </pc:picChg>
        <pc:picChg chg="mod">
          <ac:chgData name="Raina Burditt" userId="cba5cbf9-5b8d-466b-a5e6-ad3f6bf4fb8b" providerId="ADAL" clId="{972AC6F1-051E-354B-AC63-FE3F2665816C}" dt="2019-05-09T14:18:09.583" v="1" actId="1036"/>
          <ac:picMkLst>
            <pc:docMk/>
            <pc:sldMk cId="1850751297" sldId="334"/>
            <ac:picMk id="9" creationId="{3DF4369D-6DF7-D749-8D2F-9A2D5F822E33}"/>
          </ac:picMkLst>
        </pc:picChg>
        <pc:cxnChg chg="mod">
          <ac:chgData name="Raina Burditt" userId="cba5cbf9-5b8d-466b-a5e6-ad3f6bf4fb8b" providerId="ADAL" clId="{972AC6F1-051E-354B-AC63-FE3F2665816C}" dt="2019-05-09T14:18:09.583" v="1" actId="1036"/>
          <ac:cxnSpMkLst>
            <pc:docMk/>
            <pc:sldMk cId="1850751297" sldId="334"/>
            <ac:cxnSpMk id="14" creationId="{14A4D283-AF13-A44E-B1B0-E93188F5053C}"/>
          </ac:cxnSpMkLst>
        </pc:cxnChg>
      </pc:sldChg>
      <pc:sldChg chg="del">
        <pc:chgData name="Raina Burditt" userId="cba5cbf9-5b8d-466b-a5e6-ad3f6bf4fb8b" providerId="ADAL" clId="{972AC6F1-051E-354B-AC63-FE3F2665816C}" dt="2019-05-15T15:23:24.715" v="87" actId="2696"/>
        <pc:sldMkLst>
          <pc:docMk/>
          <pc:sldMk cId="1626736074" sldId="364"/>
        </pc:sldMkLst>
      </pc:sldChg>
      <pc:sldChg chg="add">
        <pc:chgData name="Raina Burditt" userId="cba5cbf9-5b8d-466b-a5e6-ad3f6bf4fb8b" providerId="ADAL" clId="{972AC6F1-051E-354B-AC63-FE3F2665816C}" dt="2019-05-15T15:23:26.606" v="88"/>
        <pc:sldMkLst>
          <pc:docMk/>
          <pc:sldMk cId="2358020565" sldId="364"/>
        </pc:sldMkLst>
      </pc:sldChg>
      <pc:sldChg chg="addSp modSp modAnim">
        <pc:chgData name="Raina Burditt" userId="cba5cbf9-5b8d-466b-a5e6-ad3f6bf4fb8b" providerId="ADAL" clId="{972AC6F1-051E-354B-AC63-FE3F2665816C}" dt="2019-05-09T14:32:00.131" v="83" actId="1076"/>
        <pc:sldMkLst>
          <pc:docMk/>
          <pc:sldMk cId="529145241" sldId="441"/>
        </pc:sldMkLst>
        <pc:spChg chg="add mod">
          <ac:chgData name="Raina Burditt" userId="cba5cbf9-5b8d-466b-a5e6-ad3f6bf4fb8b" providerId="ADAL" clId="{972AC6F1-051E-354B-AC63-FE3F2665816C}" dt="2019-05-09T14:32:00.131" v="83" actId="1076"/>
          <ac:spMkLst>
            <pc:docMk/>
            <pc:sldMk cId="529145241" sldId="441"/>
            <ac:spMk id="14" creationId="{027D3E76-5626-424B-B501-C56C5F85A984}"/>
          </ac:spMkLst>
        </pc:spChg>
        <pc:spChg chg="mod">
          <ac:chgData name="Raina Burditt" userId="cba5cbf9-5b8d-466b-a5e6-ad3f6bf4fb8b" providerId="ADAL" clId="{972AC6F1-051E-354B-AC63-FE3F2665816C}" dt="2019-05-09T14:31:40.461" v="76" actId="404"/>
          <ac:spMkLst>
            <pc:docMk/>
            <pc:sldMk cId="529145241" sldId="441"/>
            <ac:spMk id="16" creationId="{00000000-0000-0000-0000-000000000000}"/>
          </ac:spMkLst>
        </pc:spChg>
        <pc:spChg chg="mod">
          <ac:chgData name="Raina Burditt" userId="cba5cbf9-5b8d-466b-a5e6-ad3f6bf4fb8b" providerId="ADAL" clId="{972AC6F1-051E-354B-AC63-FE3F2665816C}" dt="2019-05-09T14:31:42.845" v="77" actId="404"/>
          <ac:spMkLst>
            <pc:docMk/>
            <pc:sldMk cId="529145241" sldId="441"/>
            <ac:spMk id="20" creationId="{00000000-0000-0000-0000-000000000000}"/>
          </ac:spMkLst>
        </pc:spChg>
        <pc:spChg chg="mod">
          <ac:chgData name="Raina Burditt" userId="cba5cbf9-5b8d-466b-a5e6-ad3f6bf4fb8b" providerId="ADAL" clId="{972AC6F1-051E-354B-AC63-FE3F2665816C}" dt="2019-05-09T14:31:37.309" v="74" actId="404"/>
          <ac:spMkLst>
            <pc:docMk/>
            <pc:sldMk cId="529145241" sldId="441"/>
            <ac:spMk id="24" creationId="{00000000-0000-0000-0000-000000000000}"/>
          </ac:spMkLst>
        </pc:spChg>
        <pc:spChg chg="mod">
          <ac:chgData name="Raina Burditt" userId="cba5cbf9-5b8d-466b-a5e6-ad3f6bf4fb8b" providerId="ADAL" clId="{972AC6F1-051E-354B-AC63-FE3F2665816C}" dt="2019-05-09T14:31:34.829" v="73" actId="404"/>
          <ac:spMkLst>
            <pc:docMk/>
            <pc:sldMk cId="529145241" sldId="441"/>
            <ac:spMk id="25" creationId="{00000000-0000-0000-0000-000000000000}"/>
          </ac:spMkLst>
        </pc:spChg>
        <pc:cxnChg chg="mod">
          <ac:chgData name="Raina Burditt" userId="cba5cbf9-5b8d-466b-a5e6-ad3f6bf4fb8b" providerId="ADAL" clId="{972AC6F1-051E-354B-AC63-FE3F2665816C}" dt="2019-05-09T14:31:25.195" v="71" actId="14100"/>
          <ac:cxnSpMkLst>
            <pc:docMk/>
            <pc:sldMk cId="529145241" sldId="441"/>
            <ac:cxnSpMk id="18" creationId="{6DCC3094-BC40-AC4C-BF9E-26B4675AC686}"/>
          </ac:cxnSpMkLst>
        </pc:cxnChg>
        <pc:cxnChg chg="add mod">
          <ac:chgData name="Raina Burditt" userId="cba5cbf9-5b8d-466b-a5e6-ad3f6bf4fb8b" providerId="ADAL" clId="{972AC6F1-051E-354B-AC63-FE3F2665816C}" dt="2019-05-09T14:31:52.787" v="81" actId="14100"/>
          <ac:cxnSpMkLst>
            <pc:docMk/>
            <pc:sldMk cId="529145241" sldId="441"/>
            <ac:cxnSpMk id="21" creationId="{31D81444-AE3E-5743-B20A-42ACCE56F3E1}"/>
          </ac:cxnSpMkLst>
        </pc:cxnChg>
      </pc:sldChg>
      <pc:sldChg chg="addSp modSp">
        <pc:chgData name="Raina Burditt" userId="cba5cbf9-5b8d-466b-a5e6-ad3f6bf4fb8b" providerId="ADAL" clId="{972AC6F1-051E-354B-AC63-FE3F2665816C}" dt="2019-05-09T14:37:50.435" v="85" actId="1076"/>
        <pc:sldMkLst>
          <pc:docMk/>
          <pc:sldMk cId="3932221142" sldId="442"/>
        </pc:sldMkLst>
        <pc:spChg chg="add mod">
          <ac:chgData name="Raina Burditt" userId="cba5cbf9-5b8d-466b-a5e6-ad3f6bf4fb8b" providerId="ADAL" clId="{972AC6F1-051E-354B-AC63-FE3F2665816C}" dt="2019-05-09T14:37:50.435" v="85" actId="1076"/>
          <ac:spMkLst>
            <pc:docMk/>
            <pc:sldMk cId="3932221142" sldId="442"/>
            <ac:spMk id="11" creationId="{64D8545C-F06D-1B4E-88D4-0C357922699F}"/>
          </ac:spMkLst>
        </pc:spChg>
      </pc:sldChg>
      <pc:sldChg chg="del">
        <pc:chgData name="Raina Burditt" userId="cba5cbf9-5b8d-466b-a5e6-ad3f6bf4fb8b" providerId="ADAL" clId="{972AC6F1-051E-354B-AC63-FE3F2665816C}" dt="2019-05-15T15:23:23.981" v="86" actId="2696"/>
        <pc:sldMkLst>
          <pc:docMk/>
          <pc:sldMk cId="3578146243" sldId="460"/>
        </pc:sldMkLst>
      </pc:sldChg>
      <pc:sldChg chg="add">
        <pc:chgData name="Raina Burditt" userId="cba5cbf9-5b8d-466b-a5e6-ad3f6bf4fb8b" providerId="ADAL" clId="{972AC6F1-051E-354B-AC63-FE3F2665816C}" dt="2019-05-15T15:23:26.606" v="88"/>
        <pc:sldMkLst>
          <pc:docMk/>
          <pc:sldMk cId="748057094" sldId="483"/>
        </pc:sldMkLst>
      </pc:sldChg>
    </pc:docChg>
  </pc:docChgLst>
  <pc:docChgLst>
    <pc:chgData name="Raina Burditt" userId="cba5cbf9-5b8d-466b-a5e6-ad3f6bf4fb8b" providerId="ADAL" clId="{012D2E1B-2188-2949-A98D-85095509ACE9}"/>
    <pc:docChg chg="addSld delSld modSld">
      <pc:chgData name="Raina Burditt" userId="cba5cbf9-5b8d-466b-a5e6-ad3f6bf4fb8b" providerId="ADAL" clId="{012D2E1B-2188-2949-A98D-85095509ACE9}" dt="2019-05-14T14:04:18.818" v="2"/>
      <pc:docMkLst>
        <pc:docMk/>
      </pc:docMkLst>
      <pc:sldChg chg="add setBg">
        <pc:chgData name="Raina Burditt" userId="cba5cbf9-5b8d-466b-a5e6-ad3f6bf4fb8b" providerId="ADAL" clId="{012D2E1B-2188-2949-A98D-85095509ACE9}" dt="2019-05-14T14:04:18.818" v="2"/>
        <pc:sldMkLst>
          <pc:docMk/>
          <pc:sldMk cId="3129586825" sldId="297"/>
        </pc:sldMkLst>
      </pc:sldChg>
      <pc:sldChg chg="add">
        <pc:chgData name="Raina Burditt" userId="cba5cbf9-5b8d-466b-a5e6-ad3f6bf4fb8b" providerId="ADAL" clId="{012D2E1B-2188-2949-A98D-85095509ACE9}" dt="2019-05-14T14:04:18.818" v="2"/>
        <pc:sldMkLst>
          <pc:docMk/>
          <pc:sldMk cId="1626736074" sldId="364"/>
        </pc:sldMkLst>
      </pc:sldChg>
      <pc:sldChg chg="del">
        <pc:chgData name="Raina Burditt" userId="cba5cbf9-5b8d-466b-a5e6-ad3f6bf4fb8b" providerId="ADAL" clId="{012D2E1B-2188-2949-A98D-85095509ACE9}" dt="2019-05-14T14:04:17.124" v="1" actId="2696"/>
        <pc:sldMkLst>
          <pc:docMk/>
          <pc:sldMk cId="1790800930" sldId="383"/>
        </pc:sldMkLst>
      </pc:sldChg>
      <pc:sldChg chg="del">
        <pc:chgData name="Raina Burditt" userId="cba5cbf9-5b8d-466b-a5e6-ad3f6bf4fb8b" providerId="ADAL" clId="{012D2E1B-2188-2949-A98D-85095509ACE9}" dt="2019-05-14T14:04:16.203" v="0" actId="2696"/>
        <pc:sldMkLst>
          <pc:docMk/>
          <pc:sldMk cId="3017732113" sldId="432"/>
        </pc:sldMkLst>
      </pc:sldChg>
      <pc:sldChg chg="add">
        <pc:chgData name="Raina Burditt" userId="cba5cbf9-5b8d-466b-a5e6-ad3f6bf4fb8b" providerId="ADAL" clId="{012D2E1B-2188-2949-A98D-85095509ACE9}" dt="2019-05-14T14:04:18.818" v="2"/>
        <pc:sldMkLst>
          <pc:docMk/>
          <pc:sldMk cId="3578146243" sldId="460"/>
        </pc:sldMkLst>
      </pc:sldChg>
      <pc:sldChg chg="modSp add">
        <pc:chgData name="Raina Burditt" userId="cba5cbf9-5b8d-466b-a5e6-ad3f6bf4fb8b" providerId="ADAL" clId="{012D2E1B-2188-2949-A98D-85095509ACE9}" dt="2019-05-14T14:04:18.818" v="2"/>
        <pc:sldMkLst>
          <pc:docMk/>
          <pc:sldMk cId="1808529427" sldId="461"/>
        </pc:sldMkLst>
        <pc:spChg chg="mod">
          <ac:chgData name="Raina Burditt" userId="cba5cbf9-5b8d-466b-a5e6-ad3f6bf4fb8b" providerId="ADAL" clId="{012D2E1B-2188-2949-A98D-85095509ACE9}" dt="2019-05-14T14:04:18.818" v="2"/>
          <ac:spMkLst>
            <pc:docMk/>
            <pc:sldMk cId="1808529427" sldId="461"/>
            <ac:spMk id="2" creationId="{0D5D155F-0098-5E46-A34E-090CFB7E9093}"/>
          </ac:spMkLst>
        </pc:spChg>
      </pc:sldChg>
      <pc:sldChg chg="modSp add">
        <pc:chgData name="Raina Burditt" userId="cba5cbf9-5b8d-466b-a5e6-ad3f6bf4fb8b" providerId="ADAL" clId="{012D2E1B-2188-2949-A98D-85095509ACE9}" dt="2019-05-14T14:04:18.818" v="2"/>
        <pc:sldMkLst>
          <pc:docMk/>
          <pc:sldMk cId="1430082161" sldId="462"/>
        </pc:sldMkLst>
        <pc:spChg chg="mod">
          <ac:chgData name="Raina Burditt" userId="cba5cbf9-5b8d-466b-a5e6-ad3f6bf4fb8b" providerId="ADAL" clId="{012D2E1B-2188-2949-A98D-85095509ACE9}" dt="2019-05-14T14:04:18.818" v="2"/>
          <ac:spMkLst>
            <pc:docMk/>
            <pc:sldMk cId="1430082161" sldId="462"/>
            <ac:spMk id="2" creationId="{0D5D155F-0098-5E46-A34E-090CFB7E9093}"/>
          </ac:spMkLst>
        </pc:spChg>
      </pc:sldChg>
      <pc:sldChg chg="modSp add">
        <pc:chgData name="Raina Burditt" userId="cba5cbf9-5b8d-466b-a5e6-ad3f6bf4fb8b" providerId="ADAL" clId="{012D2E1B-2188-2949-A98D-85095509ACE9}" dt="2019-05-14T14:04:18.818" v="2"/>
        <pc:sldMkLst>
          <pc:docMk/>
          <pc:sldMk cId="3461007857" sldId="464"/>
        </pc:sldMkLst>
        <pc:spChg chg="mod">
          <ac:chgData name="Raina Burditt" userId="cba5cbf9-5b8d-466b-a5e6-ad3f6bf4fb8b" providerId="ADAL" clId="{012D2E1B-2188-2949-A98D-85095509ACE9}" dt="2019-05-14T14:04:18.818" v="2"/>
          <ac:spMkLst>
            <pc:docMk/>
            <pc:sldMk cId="3461007857" sldId="464"/>
            <ac:spMk id="2" creationId="{0D5D155F-0098-5E46-A34E-090CFB7E9093}"/>
          </ac:spMkLst>
        </pc:spChg>
      </pc:sldChg>
      <pc:sldChg chg="add setBg">
        <pc:chgData name="Raina Burditt" userId="cba5cbf9-5b8d-466b-a5e6-ad3f6bf4fb8b" providerId="ADAL" clId="{012D2E1B-2188-2949-A98D-85095509ACE9}" dt="2019-05-14T14:04:18.818" v="2"/>
        <pc:sldMkLst>
          <pc:docMk/>
          <pc:sldMk cId="2476196763" sldId="4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40E60-1930-40F4-8B75-5DBEF5494A57}" type="datetimeFigureOut">
              <a:rPr lang="en-GB" smtClean="0"/>
              <a:t>15/05/2019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BA1B3-D1C4-4423-9687-9EA784F94E05}" type="slidenum">
              <a:rPr lang="en-GB" smtClean="0"/>
              <a:t>‹#›</a:t>
            </a:fld>
            <a:endParaRPr lang="en-GB"/>
          </a:p>
        </p:txBody>
      </p:sp>
    </p:spTree>
    <p:extLst>
      <p:ext uri="{BB962C8B-B14F-4D97-AF65-F5344CB8AC3E}">
        <p14:creationId xmlns:p14="http://schemas.microsoft.com/office/powerpoint/2010/main" val="274411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3</a:t>
            </a:fld>
            <a:endParaRPr lang="en-GB"/>
          </a:p>
        </p:txBody>
      </p:sp>
    </p:spTree>
    <p:extLst>
      <p:ext uri="{BB962C8B-B14F-4D97-AF65-F5344CB8AC3E}">
        <p14:creationId xmlns:p14="http://schemas.microsoft.com/office/powerpoint/2010/main" val="28101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20</a:t>
            </a:fld>
            <a:endParaRPr lang="en-GB"/>
          </a:p>
        </p:txBody>
      </p:sp>
    </p:spTree>
    <p:extLst>
      <p:ext uri="{BB962C8B-B14F-4D97-AF65-F5344CB8AC3E}">
        <p14:creationId xmlns:p14="http://schemas.microsoft.com/office/powerpoint/2010/main" val="2473475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273554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94411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69867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67125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64602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415758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99493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10901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67710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220311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73614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EDE"/>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5400000">
            <a:off x="5533780" y="3241730"/>
            <a:ext cx="6858000" cy="374542"/>
          </a:xfrm>
          <a:prstGeom prst="rect">
            <a:avLst/>
          </a:prstGeom>
        </p:spPr>
      </p:pic>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5400000">
            <a:off x="-3307977" y="3246135"/>
            <a:ext cx="6867322" cy="375052"/>
          </a:xfrm>
          <a:prstGeom prst="rect">
            <a:avLst/>
          </a:prstGeom>
        </p:spPr>
      </p:pic>
      <p:pic>
        <p:nvPicPr>
          <p:cNvPr id="9" name="Picture 8"/>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10800000">
            <a:off x="313211" y="-1"/>
            <a:ext cx="8462297" cy="379574"/>
          </a:xfrm>
          <a:prstGeom prst="rect">
            <a:avLst/>
          </a:prstGeom>
        </p:spPr>
      </p:pic>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10800000">
            <a:off x="313211" y="6487748"/>
            <a:ext cx="8462297" cy="379574"/>
          </a:xfrm>
          <a:prstGeom prst="rect">
            <a:avLst/>
          </a:prstGeom>
        </p:spPr>
      </p:pic>
    </p:spTree>
    <p:extLst>
      <p:ext uri="{BB962C8B-B14F-4D97-AF65-F5344CB8AC3E}">
        <p14:creationId xmlns:p14="http://schemas.microsoft.com/office/powerpoint/2010/main" val="3102847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teacherspayteachers.com/Product/Computer-Coding-in-Scratch-10-Lessons-BUNDLE-3870547"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hyperlink" Target="https://www.teacherspayteachers.com/Product/Computer-Coding-in-Scratch-30-Lesson-5-Music-3871314" TargetMode="External"/><Relationship Id="rId13" Type="http://schemas.openxmlformats.org/officeDocument/2006/relationships/image" Target="../media/image31.jpg"/><Relationship Id="rId18" Type="http://schemas.openxmlformats.org/officeDocument/2006/relationships/hyperlink" Target="https://www.teacherspayteachers.com/Product/Computer-Coding-in-Scratch-30-Lesson-10-Lists-3872890" TargetMode="External"/><Relationship Id="rId3" Type="http://schemas.openxmlformats.org/officeDocument/2006/relationships/image" Target="../media/image26.jpg"/><Relationship Id="rId21" Type="http://schemas.openxmlformats.org/officeDocument/2006/relationships/image" Target="../media/image35.jpg"/><Relationship Id="rId7" Type="http://schemas.openxmlformats.org/officeDocument/2006/relationships/image" Target="../media/image28.jpg"/><Relationship Id="rId12" Type="http://schemas.openxmlformats.org/officeDocument/2006/relationships/hyperlink" Target="https://www.teacherspayteachers.com/Product/Computer-Coding-in-Scratch-30-Lesson-7-Conditionals-3872811" TargetMode="External"/><Relationship Id="rId17" Type="http://schemas.openxmlformats.org/officeDocument/2006/relationships/image" Target="../media/image33.jpg"/><Relationship Id="rId25" Type="http://schemas.openxmlformats.org/officeDocument/2006/relationships/image" Target="../media/image37.jpg"/><Relationship Id="rId2" Type="http://schemas.openxmlformats.org/officeDocument/2006/relationships/hyperlink" Target="https://www.teacherspayteachers.com/Product/Computer-Coding-in-Scratch-30-Lesson-2-Sprites-3870911" TargetMode="External"/><Relationship Id="rId16" Type="http://schemas.openxmlformats.org/officeDocument/2006/relationships/hyperlink" Target="https://www.teacherspayteachers.com/Product/Computer-Coding-in-Scratch-Lesson-9-Variables-3872864" TargetMode="External"/><Relationship Id="rId20" Type="http://schemas.openxmlformats.org/officeDocument/2006/relationships/hyperlink" Target="https://www.teacherspayteachers.com/Product/Scratch-Coding-Lesson-1-Getting-Started-3870865"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Computer-Coding-in-Scratch-30-Lesson-4-Storytelling-3871299" TargetMode="External"/><Relationship Id="rId11" Type="http://schemas.openxmlformats.org/officeDocument/2006/relationships/image" Target="../media/image30.jpg"/><Relationship Id="rId24" Type="http://schemas.openxmlformats.org/officeDocument/2006/relationships/hyperlink" Target="https://www.teacherspayteachers.com/Product/Computer-Coding-in-Scratch-30-Lesson-11-Moving-Backgrounds-4571535" TargetMode="External"/><Relationship Id="rId5" Type="http://schemas.openxmlformats.org/officeDocument/2006/relationships/image" Target="../media/image27.jpg"/><Relationship Id="rId15" Type="http://schemas.openxmlformats.org/officeDocument/2006/relationships/image" Target="../media/image32.jpg"/><Relationship Id="rId23" Type="http://schemas.openxmlformats.org/officeDocument/2006/relationships/image" Target="../media/image36.jpg"/><Relationship Id="rId10" Type="http://schemas.openxmlformats.org/officeDocument/2006/relationships/hyperlink" Target="https://www.teacherspayteachers.com/Product/Computer-Coding-in-Scratch-30-Lesson-6-Drawing-3872795" TargetMode="External"/><Relationship Id="rId19" Type="http://schemas.openxmlformats.org/officeDocument/2006/relationships/image" Target="../media/image34.jpg"/><Relationship Id="rId4" Type="http://schemas.openxmlformats.org/officeDocument/2006/relationships/hyperlink" Target="https://www.teacherspayteachers.com/Product/Computer-Coding-in-Scratch-30-Lessons-3-Communicating-3871277" TargetMode="External"/><Relationship Id="rId9" Type="http://schemas.openxmlformats.org/officeDocument/2006/relationships/image" Target="../media/image29.jpg"/><Relationship Id="rId14" Type="http://schemas.openxmlformats.org/officeDocument/2006/relationships/hyperlink" Target="https://www.teacherspayteachers.com/Product/Computer-Coding-in-Scratch-30-Lesson-8-Cloning-3872850" TargetMode="External"/><Relationship Id="rId22" Type="http://schemas.openxmlformats.org/officeDocument/2006/relationships/hyperlink" Target="https://www.teacherspayteachers.com/Product/Computer-Coding-in-Scratch-30-Lesson-12-Video-Sensing-4573167"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teacherspayteachers.com/Product/How-to-Create-Videos-in-iMovie-Lesson-w-Project-4416512" TargetMode="External"/><Relationship Id="rId13" Type="http://schemas.openxmlformats.org/officeDocument/2006/relationships/image" Target="../media/image43.jpg"/><Relationship Id="rId18" Type="http://schemas.openxmlformats.org/officeDocument/2006/relationships/hyperlink" Target="https://www.teacherspayteachers.com/Product/Adobe-Premiere-Pro-CC-Lesson-and-Project-4405487" TargetMode="External"/><Relationship Id="rId3" Type="http://schemas.openxmlformats.org/officeDocument/2006/relationships/image" Target="../media/image38.jpg"/><Relationship Id="rId21" Type="http://schemas.openxmlformats.org/officeDocument/2006/relationships/image" Target="../media/image47.jpg"/><Relationship Id="rId7" Type="http://schemas.openxmlformats.org/officeDocument/2006/relationships/image" Target="../media/image40.jpg"/><Relationship Id="rId12" Type="http://schemas.openxmlformats.org/officeDocument/2006/relationships/hyperlink" Target="https://www.teacherspayteachers.com/Product/Adobe-InDesign-CC-Project-BUNDLE-4404586" TargetMode="External"/><Relationship Id="rId17" Type="http://schemas.openxmlformats.org/officeDocument/2006/relationships/image" Target="../media/image45.jpg"/><Relationship Id="rId2" Type="http://schemas.openxmlformats.org/officeDocument/2006/relationships/hyperlink" Target="https://www.teacherspayteachers.com/Product/Adobe-Illustrator-CC-BUNDLE-4386811" TargetMode="External"/><Relationship Id="rId16" Type="http://schemas.openxmlformats.org/officeDocument/2006/relationships/hyperlink" Target="https://www.teacherspayteachers.com/Product/Adobe-After-Effects-CC-Video-Editing-Tricks-4516913" TargetMode="External"/><Relationship Id="rId20" Type="http://schemas.openxmlformats.org/officeDocument/2006/relationships/hyperlink" Target="https://www.teacherspayteachers.com/Product/Computer-Applications-Microsoft-Word-BUNDLE-4378097"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Elements-and-Principles-of-Design-BUNDLE-4368100" TargetMode="External"/><Relationship Id="rId11" Type="http://schemas.openxmlformats.org/officeDocument/2006/relationships/image" Target="../media/image42.jpg"/><Relationship Id="rId5" Type="http://schemas.openxmlformats.org/officeDocument/2006/relationships/image" Target="../media/image39.jpg"/><Relationship Id="rId15" Type="http://schemas.openxmlformats.org/officeDocument/2006/relationships/image" Target="../media/image44.jpg"/><Relationship Id="rId10" Type="http://schemas.openxmlformats.org/officeDocument/2006/relationships/hyperlink" Target="https://www.teacherspayteachers.com/Product/Computer-Applications-Creating-a-PowerPoint-Lesson-w-Assessment-4408812" TargetMode="External"/><Relationship Id="rId19" Type="http://schemas.openxmlformats.org/officeDocument/2006/relationships/image" Target="../media/image46.jpg"/><Relationship Id="rId4" Type="http://schemas.openxmlformats.org/officeDocument/2006/relationships/hyperlink" Target="https://www.teacherspayteachers.com/product/adobe-photoshop-cc-10-lessons-bundle-4377558" TargetMode="External"/><Relationship Id="rId9" Type="http://schemas.openxmlformats.org/officeDocument/2006/relationships/image" Target="../media/image41.jpg"/><Relationship Id="rId14" Type="http://schemas.openxmlformats.org/officeDocument/2006/relationships/hyperlink" Target="https://www.teacherspayteachers.com/Product/Microsoft-Excel-Formulas-Conditional-Formatting-BUNDLE-4413988"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teacherspayteachers.com/Product/Group-Project-Rubric-w-Self-Evaluation-and-Group-Evaluation-222623" TargetMode="External"/><Relationship Id="rId13" Type="http://schemas.openxmlformats.org/officeDocument/2006/relationships/image" Target="../media/image53.jpg"/><Relationship Id="rId18" Type="http://schemas.openxmlformats.org/officeDocument/2006/relationships/hyperlink" Target="https://www.teacherspayteachers.com/Product/Plot-Outline-w-Comic-Project-4476355" TargetMode="External"/><Relationship Id="rId3" Type="http://schemas.openxmlformats.org/officeDocument/2006/relationships/image" Target="../media/image48.tiff"/><Relationship Id="rId7" Type="http://schemas.openxmlformats.org/officeDocument/2006/relationships/image" Target="../media/image50.tiff"/><Relationship Id="rId12" Type="http://schemas.openxmlformats.org/officeDocument/2006/relationships/hyperlink" Target="https://www.teacherspayteachers.com/Product/Literary-Elements-BUNDLE-Character-Irony-Fig-Language-Plot-MUCH-More-4414129" TargetMode="External"/><Relationship Id="rId17" Type="http://schemas.openxmlformats.org/officeDocument/2006/relationships/image" Target="../media/image55.jpg"/><Relationship Id="rId2" Type="http://schemas.openxmlformats.org/officeDocument/2006/relationships/hyperlink" Target="https://www.teacherspayteachers.com/Product/Comparison-Essay-Novel-vs-Film-172999" TargetMode="External"/><Relationship Id="rId16" Type="http://schemas.openxmlformats.org/officeDocument/2006/relationships/hyperlink" Target="https://www.teacherspayteachers.com/Product/Book-Talk-Guidelines-Rubric-4475405" TargetMode="External"/><Relationship Id="rId1" Type="http://schemas.openxmlformats.org/officeDocument/2006/relationships/slideLayout" Target="../slideLayouts/slideLayout7.xml"/><Relationship Id="rId6" Type="http://schemas.openxmlformats.org/officeDocument/2006/relationships/hyperlink" Target="https://www.teacherspayteachers.com/Store/Miss-Bs-Shop" TargetMode="External"/><Relationship Id="rId11" Type="http://schemas.openxmlformats.org/officeDocument/2006/relationships/image" Target="../media/image52.jpg"/><Relationship Id="rId5" Type="http://schemas.openxmlformats.org/officeDocument/2006/relationships/image" Target="../media/image49.jpeg"/><Relationship Id="rId15" Type="http://schemas.openxmlformats.org/officeDocument/2006/relationships/image" Target="../media/image54.jpg"/><Relationship Id="rId10" Type="http://schemas.openxmlformats.org/officeDocument/2006/relationships/hyperlink" Target="https://www.teacherspayteachers.com/Product/Essay-Corrections-Student-Worksheet-4475613" TargetMode="External"/><Relationship Id="rId19" Type="http://schemas.openxmlformats.org/officeDocument/2006/relationships/image" Target="../media/image56.jpg"/><Relationship Id="rId4" Type="http://schemas.openxmlformats.org/officeDocument/2006/relationships/hyperlink" Target="https://www.teacherspayteachers.com/Product/Character-Analysis-Essay-Indirect-Characterization-263421" TargetMode="External"/><Relationship Id="rId9" Type="http://schemas.openxmlformats.org/officeDocument/2006/relationships/image" Target="../media/image51.jpg"/><Relationship Id="rId14" Type="http://schemas.openxmlformats.org/officeDocument/2006/relationships/hyperlink" Target="https://www.teacherspayteachers.com/Product/Grammar-Lessons-w-Assessments-BUNDLE-4474351"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teacherspayteachers.com/Product/A-Midsummer-Nights-Dream-Complete-Unit-BUNDLE-694708" TargetMode="External"/><Relationship Id="rId13" Type="http://schemas.openxmlformats.org/officeDocument/2006/relationships/image" Target="../media/image61.png"/><Relationship Id="rId18" Type="http://schemas.openxmlformats.org/officeDocument/2006/relationships/hyperlink" Target="https://www.teacherspayteachers.com/Product/To-Kill-a-Mockingbird-Bundle-3393564" TargetMode="External"/><Relationship Id="rId3" Type="http://schemas.openxmlformats.org/officeDocument/2006/relationships/image" Target="../media/image50.tiff"/><Relationship Id="rId21" Type="http://schemas.openxmlformats.org/officeDocument/2006/relationships/image" Target="../media/image65.jpg"/><Relationship Id="rId7" Type="http://schemas.openxmlformats.org/officeDocument/2006/relationships/image" Target="../media/image58.jpg"/><Relationship Id="rId12" Type="http://schemas.openxmlformats.org/officeDocument/2006/relationships/hyperlink" Target="https://www.teacherspayteachers.com/Product/The-Shakespeare-Stealer-by-Gary-Blackwood-Reading-Comprehension-Quizzes-263402" TargetMode="External"/><Relationship Id="rId17" Type="http://schemas.openxmlformats.org/officeDocument/2006/relationships/image" Target="../media/image63.png"/><Relationship Id="rId2" Type="http://schemas.openxmlformats.org/officeDocument/2006/relationships/hyperlink" Target="https://www.teacherspayteachers.com/Store/Miss-Bs-Shop" TargetMode="External"/><Relationship Id="rId16" Type="http://schemas.openxmlformats.org/officeDocument/2006/relationships/hyperlink" Target="https://www.teacherspayteachers.com/Product/King-of-Shadows-by-Susan-Cooper-Reading-Comprehension-Quizzes-262775" TargetMode="External"/><Relationship Id="rId20" Type="http://schemas.openxmlformats.org/officeDocument/2006/relationships/hyperlink" Target="https://www.teacherspayteachers.com/Product/Divergent-by-Veronica-Roth-Reading-Comprehension-Questions-255736"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Tangerine-by-Edward-Bloor-Reading-Comprehension-Questions-PowerPoint-BUNDLE-4413046" TargetMode="External"/><Relationship Id="rId11" Type="http://schemas.openxmlformats.org/officeDocument/2006/relationships/image" Target="../media/image60.png"/><Relationship Id="rId5" Type="http://schemas.openxmlformats.org/officeDocument/2006/relationships/image" Target="../media/image57.jpg"/><Relationship Id="rId15" Type="http://schemas.openxmlformats.org/officeDocument/2006/relationships/image" Target="../media/image62.png"/><Relationship Id="rId23" Type="http://schemas.openxmlformats.org/officeDocument/2006/relationships/image" Target="../media/image66.jpg"/><Relationship Id="rId10" Type="http://schemas.openxmlformats.org/officeDocument/2006/relationships/hyperlink" Target="https://www.teacherspayteachers.com/Product/Crash-by-Jerry-Spinelli-Reading-Comprehension-Quiz-292595" TargetMode="External"/><Relationship Id="rId19" Type="http://schemas.openxmlformats.org/officeDocument/2006/relationships/image" Target="../media/image64.jpg"/><Relationship Id="rId4" Type="http://schemas.openxmlformats.org/officeDocument/2006/relationships/hyperlink" Target="https://www.teacherspayteachers.com/Product/The-Prince-and-the-Pauper-by-Mark-Twain-Teaching-Unit-BUNDLE-324596" TargetMode="External"/><Relationship Id="rId9" Type="http://schemas.openxmlformats.org/officeDocument/2006/relationships/image" Target="../media/image59.jpg"/><Relationship Id="rId14" Type="http://schemas.openxmlformats.org/officeDocument/2006/relationships/hyperlink" Target="https://www.teacherspayteachers.com/Product/O-Henry-Short-Story-Quizzes-324636" TargetMode="External"/><Relationship Id="rId22" Type="http://schemas.openxmlformats.org/officeDocument/2006/relationships/hyperlink" Target="https://www.teacherspayteachers.com/Product/Uglies-by-Scott-Westerfeld-Reading-Comprehension-Questions-PowerPoint-BUNDLE-339363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teacherspayteachers.com/Store/Miss-Bs-Shop"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teacherspayteachers.com/My-Purchas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84A4DA4-D9EB-E245-A2B5-D9E016590D4F}"/>
              </a:ext>
            </a:extLst>
          </p:cNvPr>
          <p:cNvSpPr>
            <a:spLocks noGrp="1"/>
          </p:cNvSpPr>
          <p:nvPr>
            <p:ph type="subTitle" idx="1"/>
          </p:nvPr>
        </p:nvSpPr>
        <p:spPr>
          <a:xfrm>
            <a:off x="2281079" y="3429000"/>
            <a:ext cx="4578895" cy="1321676"/>
          </a:xfrm>
        </p:spPr>
        <p:txBody>
          <a:bodyPr>
            <a:normAutofit/>
          </a:bodyPr>
          <a:lstStyle/>
          <a:p>
            <a:r>
              <a:rPr lang="en-US" sz="6600" b="1" dirty="0">
                <a:solidFill>
                  <a:srgbClr val="00B0F0"/>
                </a:solidFill>
              </a:rPr>
              <a:t>Drawing</a:t>
            </a:r>
          </a:p>
        </p:txBody>
      </p:sp>
      <p:sp>
        <p:nvSpPr>
          <p:cNvPr id="2" name="Title 1">
            <a:extLst>
              <a:ext uri="{FF2B5EF4-FFF2-40B4-BE49-F238E27FC236}">
                <a16:creationId xmlns:a16="http://schemas.microsoft.com/office/drawing/2014/main" id="{4AD781F3-4D68-394A-83DD-01D7A35A7B89}"/>
              </a:ext>
            </a:extLst>
          </p:cNvPr>
          <p:cNvSpPr>
            <a:spLocks noGrp="1"/>
          </p:cNvSpPr>
          <p:nvPr>
            <p:ph type="ctrTitle"/>
          </p:nvPr>
        </p:nvSpPr>
        <p:spPr>
          <a:xfrm>
            <a:off x="2281079" y="1110870"/>
            <a:ext cx="4578895" cy="2318130"/>
          </a:xfrm>
        </p:spPr>
        <p:txBody>
          <a:bodyPr>
            <a:normAutofit/>
          </a:bodyPr>
          <a:lstStyle/>
          <a:p>
            <a:r>
              <a:rPr lang="en-US" sz="5400" b="1" dirty="0">
                <a:solidFill>
                  <a:schemeClr val="accent6"/>
                </a:solidFill>
                <a:latin typeface="+mn-lt"/>
              </a:rPr>
              <a:t>Lesson Six</a:t>
            </a:r>
          </a:p>
        </p:txBody>
      </p:sp>
    </p:spTree>
    <p:extLst>
      <p:ext uri="{BB962C8B-B14F-4D97-AF65-F5344CB8AC3E}">
        <p14:creationId xmlns:p14="http://schemas.microsoft.com/office/powerpoint/2010/main" val="1427919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ECC0AA-4C85-D545-981D-2CB6D6BCBD3F}"/>
              </a:ext>
            </a:extLst>
          </p:cNvPr>
          <p:cNvPicPr>
            <a:picLocks noChangeAspect="1"/>
          </p:cNvPicPr>
          <p:nvPr/>
        </p:nvPicPr>
        <p:blipFill>
          <a:blip r:embed="rId2"/>
          <a:stretch>
            <a:fillRect/>
          </a:stretch>
        </p:blipFill>
        <p:spPr>
          <a:xfrm>
            <a:off x="1488558" y="1676183"/>
            <a:ext cx="6054568" cy="4931402"/>
          </a:xfrm>
          <a:prstGeom prst="rect">
            <a:avLst/>
          </a:prstGeom>
          <a:ln>
            <a:solidFill>
              <a:srgbClr val="00B0F0"/>
            </a:solidFill>
          </a:ln>
        </p:spPr>
      </p:pic>
      <p:cxnSp>
        <p:nvCxnSpPr>
          <p:cNvPr id="8" name="Straight Arrow Connector 7"/>
          <p:cNvCxnSpPr>
            <a:cxnSpLocks/>
          </p:cNvCxnSpPr>
          <p:nvPr/>
        </p:nvCxnSpPr>
        <p:spPr>
          <a:xfrm flipH="1">
            <a:off x="6342460" y="4141884"/>
            <a:ext cx="1525633" cy="2790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610406" y="3082488"/>
            <a:ext cx="621892" cy="4900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AA3A827-DB0C-BF45-BC3B-5A5E0DF71BF3}"/>
              </a:ext>
            </a:extLst>
          </p:cNvPr>
          <p:cNvSpPr txBox="1">
            <a:spLocks/>
          </p:cNvSpPr>
          <p:nvPr/>
        </p:nvSpPr>
        <p:spPr>
          <a:xfrm>
            <a:off x="287079" y="538367"/>
            <a:ext cx="8569842"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Let’s tweak where the pen marks are coming from</a:t>
            </a:r>
          </a:p>
        </p:txBody>
      </p:sp>
      <p:sp>
        <p:nvSpPr>
          <p:cNvPr id="12" name="Rectangle 11">
            <a:extLst>
              <a:ext uri="{FF2B5EF4-FFF2-40B4-BE49-F238E27FC236}">
                <a16:creationId xmlns:a16="http://schemas.microsoft.com/office/drawing/2014/main" id="{0590ABED-E024-604F-B816-C9A1726A2394}"/>
              </a:ext>
            </a:extLst>
          </p:cNvPr>
          <p:cNvSpPr/>
          <p:nvPr/>
        </p:nvSpPr>
        <p:spPr>
          <a:xfrm>
            <a:off x="287079" y="4563346"/>
            <a:ext cx="295585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solidFill>
                  <a:srgbClr val="FF0000"/>
                </a:solidFill>
              </a:rPr>
              <a:t>Go to your pencil’s costume and select it</a:t>
            </a:r>
          </a:p>
        </p:txBody>
      </p:sp>
      <p:sp>
        <p:nvSpPr>
          <p:cNvPr id="15" name="Oval 14">
            <a:extLst>
              <a:ext uri="{FF2B5EF4-FFF2-40B4-BE49-F238E27FC236}">
                <a16:creationId xmlns:a16="http://schemas.microsoft.com/office/drawing/2014/main" id="{BE18B42B-54CD-6B4A-9D29-1080963A77C5}"/>
              </a:ext>
            </a:extLst>
          </p:cNvPr>
          <p:cNvSpPr/>
          <p:nvPr/>
        </p:nvSpPr>
        <p:spPr>
          <a:xfrm>
            <a:off x="2146118" y="1606874"/>
            <a:ext cx="1096812" cy="4900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213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EF294F-B441-B048-9F78-2DD6E7FA2E09}"/>
              </a:ext>
            </a:extLst>
          </p:cNvPr>
          <p:cNvPicPr>
            <a:picLocks noChangeAspect="1"/>
          </p:cNvPicPr>
          <p:nvPr/>
        </p:nvPicPr>
        <p:blipFill>
          <a:blip r:embed="rId2"/>
          <a:stretch>
            <a:fillRect/>
          </a:stretch>
        </p:blipFill>
        <p:spPr>
          <a:xfrm>
            <a:off x="4366763" y="2075859"/>
            <a:ext cx="3823777" cy="3251053"/>
          </a:xfrm>
          <a:prstGeom prst="rect">
            <a:avLst/>
          </a:prstGeom>
        </p:spPr>
      </p:pic>
      <p:sp>
        <p:nvSpPr>
          <p:cNvPr id="6" name="Title 1">
            <a:extLst>
              <a:ext uri="{FF2B5EF4-FFF2-40B4-BE49-F238E27FC236}">
                <a16:creationId xmlns:a16="http://schemas.microsoft.com/office/drawing/2014/main" id="{C6B81C08-126E-164E-AC7F-15817C9A912E}"/>
              </a:ext>
            </a:extLst>
          </p:cNvPr>
          <p:cNvSpPr txBox="1">
            <a:spLocks/>
          </p:cNvSpPr>
          <p:nvPr/>
        </p:nvSpPr>
        <p:spPr>
          <a:xfrm>
            <a:off x="1249325" y="538367"/>
            <a:ext cx="6645349"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Move your pencil’s center to the tip</a:t>
            </a:r>
          </a:p>
        </p:txBody>
      </p:sp>
      <p:sp>
        <p:nvSpPr>
          <p:cNvPr id="7" name="Rectangle 6">
            <a:extLst>
              <a:ext uri="{FF2B5EF4-FFF2-40B4-BE49-F238E27FC236}">
                <a16:creationId xmlns:a16="http://schemas.microsoft.com/office/drawing/2014/main" id="{682E6969-C230-4E48-9B00-971FDCB2E371}"/>
              </a:ext>
            </a:extLst>
          </p:cNvPr>
          <p:cNvSpPr/>
          <p:nvPr/>
        </p:nvSpPr>
        <p:spPr>
          <a:xfrm>
            <a:off x="953460" y="2075859"/>
            <a:ext cx="320409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solidFill>
                  <a:schemeClr val="tx1"/>
                </a:solidFill>
              </a:rPr>
              <a:t>This icon is your center</a:t>
            </a:r>
          </a:p>
        </p:txBody>
      </p:sp>
      <p:cxnSp>
        <p:nvCxnSpPr>
          <p:cNvPr id="8" name="Straight Arrow Connector 7">
            <a:extLst>
              <a:ext uri="{FF2B5EF4-FFF2-40B4-BE49-F238E27FC236}">
                <a16:creationId xmlns:a16="http://schemas.microsoft.com/office/drawing/2014/main" id="{0A40788F-B9FB-2B4B-BB21-2EB5F170446A}"/>
              </a:ext>
            </a:extLst>
          </p:cNvPr>
          <p:cNvCxnSpPr>
            <a:cxnSpLocks/>
          </p:cNvCxnSpPr>
          <p:nvPr/>
        </p:nvCxnSpPr>
        <p:spPr>
          <a:xfrm>
            <a:off x="2658140" y="3232298"/>
            <a:ext cx="3040911" cy="10881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FD4A559-2347-074D-8B96-8B05B4855BC7}"/>
              </a:ext>
            </a:extLst>
          </p:cNvPr>
          <p:cNvPicPr>
            <a:picLocks noChangeAspect="1"/>
          </p:cNvPicPr>
          <p:nvPr/>
        </p:nvPicPr>
        <p:blipFill>
          <a:blip r:embed="rId3"/>
          <a:stretch>
            <a:fillRect/>
          </a:stretch>
        </p:blipFill>
        <p:spPr>
          <a:xfrm>
            <a:off x="1942508" y="2548157"/>
            <a:ext cx="1225993" cy="1153876"/>
          </a:xfrm>
          <a:prstGeom prst="rect">
            <a:avLst/>
          </a:prstGeom>
          <a:ln>
            <a:solidFill>
              <a:schemeClr val="tx1"/>
            </a:solidFill>
          </a:ln>
        </p:spPr>
      </p:pic>
    </p:spTree>
    <p:extLst>
      <p:ext uri="{BB962C8B-B14F-4D97-AF65-F5344CB8AC3E}">
        <p14:creationId xmlns:p14="http://schemas.microsoft.com/office/powerpoint/2010/main" val="2069730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6B81C08-126E-164E-AC7F-15817C9A912E}"/>
              </a:ext>
            </a:extLst>
          </p:cNvPr>
          <p:cNvSpPr txBox="1">
            <a:spLocks/>
          </p:cNvSpPr>
          <p:nvPr/>
        </p:nvSpPr>
        <p:spPr>
          <a:xfrm>
            <a:off x="1249325" y="538367"/>
            <a:ext cx="6645349"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Now your pencil should draw like this</a:t>
            </a:r>
          </a:p>
        </p:txBody>
      </p:sp>
      <p:pic>
        <p:nvPicPr>
          <p:cNvPr id="2" name="20.mov">
            <a:hlinkClick r:id="" action="ppaction://media"/>
            <a:extLst>
              <a:ext uri="{FF2B5EF4-FFF2-40B4-BE49-F238E27FC236}">
                <a16:creationId xmlns:a16="http://schemas.microsoft.com/office/drawing/2014/main" id="{742B3C1C-8B95-BE47-8265-7DEEFC1F72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75368" y="1740456"/>
            <a:ext cx="4823527" cy="3628986"/>
          </a:xfrm>
          <a:prstGeom prst="rect">
            <a:avLst/>
          </a:prstGeom>
          <a:ln>
            <a:solidFill>
              <a:srgbClr val="00B0F0"/>
            </a:solidFill>
          </a:ln>
        </p:spPr>
      </p:pic>
    </p:spTree>
    <p:extLst>
      <p:ext uri="{BB962C8B-B14F-4D97-AF65-F5344CB8AC3E}">
        <p14:creationId xmlns:p14="http://schemas.microsoft.com/office/powerpoint/2010/main" val="23114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9442FDB-A3D1-8449-B8B3-A274FC5D3ED0}"/>
              </a:ext>
            </a:extLst>
          </p:cNvPr>
          <p:cNvSpPr txBox="1">
            <a:spLocks/>
          </p:cNvSpPr>
          <p:nvPr/>
        </p:nvSpPr>
        <p:spPr>
          <a:xfrm>
            <a:off x="1768271" y="427511"/>
            <a:ext cx="5194005"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Let’s draw a specific shape</a:t>
            </a:r>
          </a:p>
        </p:txBody>
      </p:sp>
      <p:pic>
        <p:nvPicPr>
          <p:cNvPr id="17" name="Picture 16">
            <a:extLst>
              <a:ext uri="{FF2B5EF4-FFF2-40B4-BE49-F238E27FC236}">
                <a16:creationId xmlns:a16="http://schemas.microsoft.com/office/drawing/2014/main" id="{C188DEF0-82FA-5C4B-9399-3EBF2CCC4AD9}"/>
              </a:ext>
            </a:extLst>
          </p:cNvPr>
          <p:cNvPicPr>
            <a:picLocks noChangeAspect="1"/>
          </p:cNvPicPr>
          <p:nvPr/>
        </p:nvPicPr>
        <p:blipFill>
          <a:blip r:embed="rId2"/>
          <a:stretch>
            <a:fillRect/>
          </a:stretch>
        </p:blipFill>
        <p:spPr>
          <a:xfrm>
            <a:off x="1423734" y="2652823"/>
            <a:ext cx="1993900" cy="1206500"/>
          </a:xfrm>
          <a:prstGeom prst="rect">
            <a:avLst/>
          </a:prstGeom>
          <a:ln>
            <a:solidFill>
              <a:schemeClr val="tx1"/>
            </a:solidFill>
          </a:ln>
        </p:spPr>
      </p:pic>
      <p:pic>
        <p:nvPicPr>
          <p:cNvPr id="18" name="Picture 17">
            <a:extLst>
              <a:ext uri="{FF2B5EF4-FFF2-40B4-BE49-F238E27FC236}">
                <a16:creationId xmlns:a16="http://schemas.microsoft.com/office/drawing/2014/main" id="{816029E2-E906-B14F-A2CF-67C716475328}"/>
              </a:ext>
            </a:extLst>
          </p:cNvPr>
          <p:cNvPicPr>
            <a:picLocks noChangeAspect="1"/>
          </p:cNvPicPr>
          <p:nvPr/>
        </p:nvPicPr>
        <p:blipFill>
          <a:blip r:embed="rId3"/>
          <a:stretch>
            <a:fillRect/>
          </a:stretch>
        </p:blipFill>
        <p:spPr>
          <a:xfrm>
            <a:off x="5901949" y="1584947"/>
            <a:ext cx="2324100" cy="5080000"/>
          </a:xfrm>
          <a:prstGeom prst="rect">
            <a:avLst/>
          </a:prstGeom>
          <a:ln>
            <a:solidFill>
              <a:srgbClr val="00B0F0"/>
            </a:solidFill>
          </a:ln>
        </p:spPr>
      </p:pic>
      <p:sp>
        <p:nvSpPr>
          <p:cNvPr id="19" name="Rectangle 18">
            <a:extLst>
              <a:ext uri="{FF2B5EF4-FFF2-40B4-BE49-F238E27FC236}">
                <a16:creationId xmlns:a16="http://schemas.microsoft.com/office/drawing/2014/main" id="{19BF0427-72FA-D54D-AD8F-B4B51E39FDFC}"/>
              </a:ext>
            </a:extLst>
          </p:cNvPr>
          <p:cNvSpPr/>
          <p:nvPr/>
        </p:nvSpPr>
        <p:spPr>
          <a:xfrm>
            <a:off x="966685" y="1806492"/>
            <a:ext cx="295585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solidFill>
                  <a:srgbClr val="FF0000"/>
                </a:solidFill>
              </a:rPr>
              <a:t>Delete this part of your code</a:t>
            </a:r>
          </a:p>
        </p:txBody>
      </p:sp>
      <p:cxnSp>
        <p:nvCxnSpPr>
          <p:cNvPr id="20" name="Straight Arrow Connector 19">
            <a:extLst>
              <a:ext uri="{FF2B5EF4-FFF2-40B4-BE49-F238E27FC236}">
                <a16:creationId xmlns:a16="http://schemas.microsoft.com/office/drawing/2014/main" id="{67FA14FC-387C-E74C-815F-4366D79C0339}"/>
              </a:ext>
            </a:extLst>
          </p:cNvPr>
          <p:cNvCxnSpPr>
            <a:cxnSpLocks/>
          </p:cNvCxnSpPr>
          <p:nvPr/>
        </p:nvCxnSpPr>
        <p:spPr>
          <a:xfrm>
            <a:off x="5294491" y="2552109"/>
            <a:ext cx="84049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7761E63-2866-0C45-8A50-007A88829B0A}"/>
              </a:ext>
            </a:extLst>
          </p:cNvPr>
          <p:cNvCxnSpPr>
            <a:cxnSpLocks/>
          </p:cNvCxnSpPr>
          <p:nvPr/>
        </p:nvCxnSpPr>
        <p:spPr>
          <a:xfrm>
            <a:off x="5294491" y="2906527"/>
            <a:ext cx="84049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13A7FAB2-D235-6641-9353-9A2FA00DE4B1}"/>
              </a:ext>
            </a:extLst>
          </p:cNvPr>
          <p:cNvSpPr/>
          <p:nvPr/>
        </p:nvSpPr>
        <p:spPr>
          <a:xfrm>
            <a:off x="5411973" y="4476307"/>
            <a:ext cx="606056" cy="1881963"/>
          </a:xfrm>
          <a:prstGeom prst="leftBrace">
            <a:avLst>
              <a:gd name="adj1" fmla="val 8333"/>
              <a:gd name="adj2" fmla="val 5169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AC1AED77-F70A-9542-B9D0-89CF581FAD0B}"/>
              </a:ext>
            </a:extLst>
          </p:cNvPr>
          <p:cNvSpPr/>
          <p:nvPr/>
        </p:nvSpPr>
        <p:spPr>
          <a:xfrm>
            <a:off x="966684" y="5001789"/>
            <a:ext cx="295585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solidFill>
                  <a:schemeClr val="tx1"/>
                </a:solidFill>
              </a:rPr>
              <a:t>What happens if you take out the wait?</a:t>
            </a:r>
          </a:p>
        </p:txBody>
      </p:sp>
      <p:sp>
        <p:nvSpPr>
          <p:cNvPr id="27" name="TextBox 26">
            <a:extLst>
              <a:ext uri="{FF2B5EF4-FFF2-40B4-BE49-F238E27FC236}">
                <a16:creationId xmlns:a16="http://schemas.microsoft.com/office/drawing/2014/main" id="{DE087BE9-0036-5548-B810-DB79245BF6DB}"/>
              </a:ext>
            </a:extLst>
          </p:cNvPr>
          <p:cNvSpPr txBox="1"/>
          <p:nvPr/>
        </p:nvSpPr>
        <p:spPr>
          <a:xfrm>
            <a:off x="4629661" y="2367443"/>
            <a:ext cx="66976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rPr>
              <a:t>Add</a:t>
            </a:r>
          </a:p>
        </p:txBody>
      </p:sp>
      <p:sp>
        <p:nvSpPr>
          <p:cNvPr id="28" name="TextBox 27">
            <a:extLst>
              <a:ext uri="{FF2B5EF4-FFF2-40B4-BE49-F238E27FC236}">
                <a16:creationId xmlns:a16="http://schemas.microsoft.com/office/drawing/2014/main" id="{AE7C5F0B-952F-D047-9F2E-5FE238870DA9}"/>
              </a:ext>
            </a:extLst>
          </p:cNvPr>
          <p:cNvSpPr txBox="1"/>
          <p:nvPr/>
        </p:nvSpPr>
        <p:spPr>
          <a:xfrm>
            <a:off x="4629660" y="2772510"/>
            <a:ext cx="66976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rPr>
              <a:t>Add</a:t>
            </a:r>
          </a:p>
        </p:txBody>
      </p:sp>
      <p:sp>
        <p:nvSpPr>
          <p:cNvPr id="29" name="TextBox 28">
            <a:extLst>
              <a:ext uri="{FF2B5EF4-FFF2-40B4-BE49-F238E27FC236}">
                <a16:creationId xmlns:a16="http://schemas.microsoft.com/office/drawing/2014/main" id="{428AE1C2-01D2-AF44-8C26-81D5E738A336}"/>
              </a:ext>
            </a:extLst>
          </p:cNvPr>
          <p:cNvSpPr txBox="1"/>
          <p:nvPr/>
        </p:nvSpPr>
        <p:spPr>
          <a:xfrm>
            <a:off x="4624722" y="5232622"/>
            <a:ext cx="66976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rPr>
              <a:t>Add</a:t>
            </a:r>
          </a:p>
        </p:txBody>
      </p:sp>
    </p:spTree>
    <p:extLst>
      <p:ext uri="{BB962C8B-B14F-4D97-AF65-F5344CB8AC3E}">
        <p14:creationId xmlns:p14="http://schemas.microsoft.com/office/powerpoint/2010/main" val="314274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B7EF8D-8D32-A54F-913D-7043B055F879}"/>
              </a:ext>
            </a:extLst>
          </p:cNvPr>
          <p:cNvPicPr>
            <a:picLocks noChangeAspect="1"/>
          </p:cNvPicPr>
          <p:nvPr/>
        </p:nvPicPr>
        <p:blipFill>
          <a:blip r:embed="rId4"/>
          <a:stretch>
            <a:fillRect/>
          </a:stretch>
        </p:blipFill>
        <p:spPr>
          <a:xfrm>
            <a:off x="5551074" y="1404058"/>
            <a:ext cx="2324100" cy="5080000"/>
          </a:xfrm>
          <a:prstGeom prst="rect">
            <a:avLst/>
          </a:prstGeom>
          <a:ln>
            <a:solidFill>
              <a:srgbClr val="00B0F0"/>
            </a:solidFill>
          </a:ln>
        </p:spPr>
      </p:pic>
      <p:cxnSp>
        <p:nvCxnSpPr>
          <p:cNvPr id="4" name="Straight Arrow Connector 3"/>
          <p:cNvCxnSpPr/>
          <p:nvPr/>
        </p:nvCxnSpPr>
        <p:spPr>
          <a:xfrm>
            <a:off x="4633749" y="4329304"/>
            <a:ext cx="1121390" cy="409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20101" y="5105211"/>
            <a:ext cx="1135038" cy="84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42A493C-A2B3-B247-90C1-6E653D6973F5}"/>
              </a:ext>
            </a:extLst>
          </p:cNvPr>
          <p:cNvSpPr txBox="1">
            <a:spLocks/>
          </p:cNvSpPr>
          <p:nvPr/>
        </p:nvSpPr>
        <p:spPr>
          <a:xfrm>
            <a:off x="307180" y="373942"/>
            <a:ext cx="8559209"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How can you change this to draw a triangle instead?</a:t>
            </a:r>
          </a:p>
        </p:txBody>
      </p:sp>
      <p:sp>
        <p:nvSpPr>
          <p:cNvPr id="12" name="Rectangle 11">
            <a:extLst>
              <a:ext uri="{FF2B5EF4-FFF2-40B4-BE49-F238E27FC236}">
                <a16:creationId xmlns:a16="http://schemas.microsoft.com/office/drawing/2014/main" id="{59C5BE94-F5C4-7747-B908-AA579A460E66}"/>
              </a:ext>
            </a:extLst>
          </p:cNvPr>
          <p:cNvSpPr/>
          <p:nvPr/>
        </p:nvSpPr>
        <p:spPr>
          <a:xfrm>
            <a:off x="1919370" y="4098471"/>
            <a:ext cx="3023337"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solidFill>
                  <a:schemeClr val="tx1"/>
                </a:solidFill>
              </a:rPr>
              <a:t>A triangle has </a:t>
            </a:r>
            <a:r>
              <a:rPr lang="en-US" sz="2400" b="1" dirty="0">
                <a:solidFill>
                  <a:schemeClr val="tx1"/>
                </a:solidFill>
              </a:rPr>
              <a:t>3 </a:t>
            </a:r>
            <a:r>
              <a:rPr lang="en-US" sz="2400" dirty="0">
                <a:solidFill>
                  <a:schemeClr val="tx1"/>
                </a:solidFill>
              </a:rPr>
              <a:t>sides</a:t>
            </a:r>
          </a:p>
        </p:txBody>
      </p:sp>
      <p:sp>
        <p:nvSpPr>
          <p:cNvPr id="13" name="Rectangle 12">
            <a:extLst>
              <a:ext uri="{FF2B5EF4-FFF2-40B4-BE49-F238E27FC236}">
                <a16:creationId xmlns:a16="http://schemas.microsoft.com/office/drawing/2014/main" id="{9071EAB7-AF46-6041-AA8F-E6011E31F729}"/>
              </a:ext>
            </a:extLst>
          </p:cNvPr>
          <p:cNvSpPr/>
          <p:nvPr/>
        </p:nvSpPr>
        <p:spPr>
          <a:xfrm>
            <a:off x="1030366" y="4882792"/>
            <a:ext cx="3884354"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solidFill>
                  <a:schemeClr val="tx1"/>
                </a:solidFill>
              </a:rPr>
              <a:t>The </a:t>
            </a:r>
            <a:r>
              <a:rPr lang="en-US" sz="2400" b="1" dirty="0">
                <a:solidFill>
                  <a:schemeClr val="tx1"/>
                </a:solidFill>
              </a:rPr>
              <a:t>exterior</a:t>
            </a:r>
            <a:r>
              <a:rPr lang="en-US" sz="2400" dirty="0">
                <a:solidFill>
                  <a:schemeClr val="tx1"/>
                </a:solidFill>
              </a:rPr>
              <a:t> angles are </a:t>
            </a:r>
            <a:r>
              <a:rPr lang="en-US" sz="2400" b="1" dirty="0"/>
              <a:t>120</a:t>
            </a:r>
            <a:r>
              <a:rPr lang="en-US" sz="2400" dirty="0"/>
              <a:t>°</a:t>
            </a:r>
            <a:endParaRPr lang="en-US" sz="2400" dirty="0">
              <a:solidFill>
                <a:schemeClr val="tx1"/>
              </a:solidFill>
            </a:endParaRPr>
          </a:p>
        </p:txBody>
      </p:sp>
      <p:pic>
        <p:nvPicPr>
          <p:cNvPr id="8" name="21.mov">
            <a:hlinkClick r:id="" action="ppaction://media"/>
            <a:extLst>
              <a:ext uri="{FF2B5EF4-FFF2-40B4-BE49-F238E27FC236}">
                <a16:creationId xmlns:a16="http://schemas.microsoft.com/office/drawing/2014/main" id="{20B1907A-C44A-6346-8175-48D4451E0E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9370" y="1474080"/>
            <a:ext cx="2862677" cy="2120667"/>
          </a:xfrm>
          <a:prstGeom prst="rect">
            <a:avLst/>
          </a:prstGeom>
          <a:ln>
            <a:solidFill>
              <a:srgbClr val="00B0F0"/>
            </a:solidFill>
          </a:ln>
        </p:spPr>
      </p:pic>
    </p:spTree>
    <p:extLst>
      <p:ext uri="{BB962C8B-B14F-4D97-AF65-F5344CB8AC3E}">
        <p14:creationId xmlns:p14="http://schemas.microsoft.com/office/powerpoint/2010/main" val="1963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8"/>
                </p:tgtEl>
              </p:cMediaNode>
            </p:vide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183" y="593927"/>
            <a:ext cx="6421902" cy="634884"/>
          </a:xfrm>
        </p:spPr>
        <p:style>
          <a:lnRef idx="2">
            <a:schemeClr val="dk1"/>
          </a:lnRef>
          <a:fillRef idx="1">
            <a:schemeClr val="lt1"/>
          </a:fillRef>
          <a:effectRef idx="0">
            <a:schemeClr val="dk1"/>
          </a:effectRef>
          <a:fontRef idx="minor">
            <a:schemeClr val="dk1"/>
          </a:fontRef>
        </p:style>
        <p:txBody>
          <a:bodyPr/>
          <a:lstStyle/>
          <a:p>
            <a:pPr algn="ctr"/>
            <a:r>
              <a:rPr lang="en-US" sz="3600" b="1" dirty="0">
                <a:solidFill>
                  <a:schemeClr val="accent6"/>
                </a:solidFill>
              </a:rPr>
              <a:t>How to find the external angle</a:t>
            </a:r>
          </a:p>
        </p:txBody>
      </p:sp>
      <p:sp>
        <p:nvSpPr>
          <p:cNvPr id="16" name="Rectangle 15"/>
          <p:cNvSpPr/>
          <p:nvPr/>
        </p:nvSpPr>
        <p:spPr>
          <a:xfrm>
            <a:off x="2700447" y="5813583"/>
            <a:ext cx="3582712" cy="830997"/>
          </a:xfrm>
          <a:prstGeom prst="rect">
            <a:avLst/>
          </a:prstGeom>
        </p:spPr>
        <p:txBody>
          <a:bodyPr wrap="none">
            <a:spAutoFit/>
          </a:bodyPr>
          <a:lstStyle/>
          <a:p>
            <a:pPr lvl="0" algn="ctr"/>
            <a:r>
              <a:rPr lang="en-US" sz="2400" dirty="0">
                <a:solidFill>
                  <a:srgbClr val="FF0000"/>
                </a:solidFill>
              </a:rPr>
              <a:t>Take 360 ÷ number of sides</a:t>
            </a:r>
          </a:p>
          <a:p>
            <a:pPr lvl="0" algn="ctr"/>
            <a:r>
              <a:rPr lang="en-US" sz="2400" dirty="0">
                <a:solidFill>
                  <a:srgbClr val="FF0000"/>
                </a:solidFill>
              </a:rPr>
              <a:t>(360 ÷ 3 = 120)</a:t>
            </a:r>
            <a:endParaRPr lang="en-GB" sz="2400" dirty="0">
              <a:solidFill>
                <a:srgbClr val="FF0000"/>
              </a:solidFill>
            </a:endParaRPr>
          </a:p>
        </p:txBody>
      </p:sp>
      <p:grpSp>
        <p:nvGrpSpPr>
          <p:cNvPr id="6" name="Group 5"/>
          <p:cNvGrpSpPr/>
          <p:nvPr/>
        </p:nvGrpSpPr>
        <p:grpSpPr>
          <a:xfrm>
            <a:off x="628650" y="1690689"/>
            <a:ext cx="7886701" cy="3970318"/>
            <a:chOff x="-1589878" y="-471925"/>
            <a:chExt cx="7886701" cy="3970318"/>
          </a:xfrm>
        </p:grpSpPr>
        <p:sp>
          <p:nvSpPr>
            <p:cNvPr id="3" name="TextBox 2"/>
            <p:cNvSpPr txBox="1"/>
            <p:nvPr/>
          </p:nvSpPr>
          <p:spPr>
            <a:xfrm>
              <a:off x="-1589878" y="-471925"/>
              <a:ext cx="7886701" cy="3970318"/>
            </a:xfrm>
            <a:prstGeom prst="rect">
              <a:avLst/>
            </a:prstGeom>
            <a:solidFill>
              <a:schemeClr val="bg1"/>
            </a:solidFill>
            <a:ln>
              <a:solidFill>
                <a:schemeClr val="accent1"/>
              </a:solidFill>
            </a:ln>
          </p:spPr>
          <p:txBody>
            <a:bodyPr wrap="square" rtlCol="0">
              <a:spAutoFit/>
            </a:bodyPr>
            <a:lstStyle/>
            <a:p>
              <a:pPr lvl="0" algn="ctr"/>
              <a:r>
                <a:rPr lang="en-US" sz="2400" dirty="0"/>
                <a:t>In order to create the 60 degrees of an equilateral triangle, the pencil itself needs to turn </a:t>
              </a:r>
              <a:r>
                <a:rPr lang="en-US" sz="2400" b="1" dirty="0">
                  <a:latin typeface="Arial Narrow" panose="020B0606020202030204" pitchFamily="34" charset="0"/>
                </a:rPr>
                <a:t>120</a:t>
              </a:r>
              <a:r>
                <a:rPr lang="en-US" sz="2400" dirty="0">
                  <a:latin typeface="Arial Narrow" panose="020B0606020202030204" pitchFamily="34" charset="0"/>
                </a:rPr>
                <a:t>°</a:t>
              </a:r>
            </a:p>
            <a:p>
              <a:pPr lvl="0" algn="ctr"/>
              <a:endParaRPr lang="en-US" sz="2800" dirty="0">
                <a:latin typeface="Arial Narrow" panose="020B0606020202030204" pitchFamily="34" charset="0"/>
              </a:endParaRPr>
            </a:p>
            <a:p>
              <a:pPr lvl="0" algn="ctr"/>
              <a:endParaRPr lang="en-US" sz="2800" dirty="0">
                <a:latin typeface="Arial Narrow" panose="020B0606020202030204" pitchFamily="34" charset="0"/>
              </a:endParaRPr>
            </a:p>
            <a:p>
              <a:pPr lvl="0" algn="ctr"/>
              <a:endParaRPr lang="en-US" sz="2800" dirty="0">
                <a:latin typeface="Arial Narrow" panose="020B0606020202030204" pitchFamily="34" charset="0"/>
              </a:endParaRPr>
            </a:p>
            <a:p>
              <a:pPr lvl="0" algn="ctr"/>
              <a:endParaRPr lang="en-US" sz="2800" dirty="0">
                <a:latin typeface="Arial Narrow" panose="020B0606020202030204" pitchFamily="34" charset="0"/>
              </a:endParaRPr>
            </a:p>
            <a:p>
              <a:pPr lvl="0" algn="ctr"/>
              <a:endParaRPr lang="en-US" sz="2800" dirty="0">
                <a:latin typeface="Arial Narrow" panose="020B0606020202030204" pitchFamily="34" charset="0"/>
              </a:endParaRPr>
            </a:p>
            <a:p>
              <a:pPr lvl="0" algn="ctr"/>
              <a:endParaRPr lang="en-US" sz="2800" dirty="0">
                <a:latin typeface="Arial Narrow" panose="020B0606020202030204" pitchFamily="34" charset="0"/>
              </a:endParaRPr>
            </a:p>
            <a:p>
              <a:pPr lvl="0" algn="ctr"/>
              <a:endParaRPr lang="en-US" sz="2800" dirty="0">
                <a:latin typeface="Arial Narrow" panose="020B0606020202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05" y="722148"/>
              <a:ext cx="2466270" cy="1933434"/>
            </a:xfrm>
            <a:prstGeom prst="rect">
              <a:avLst/>
            </a:prstGeom>
          </p:spPr>
        </p:pic>
      </p:grpSp>
      <p:grpSp>
        <p:nvGrpSpPr>
          <p:cNvPr id="26" name="Group 25"/>
          <p:cNvGrpSpPr/>
          <p:nvPr/>
        </p:nvGrpSpPr>
        <p:grpSpPr>
          <a:xfrm>
            <a:off x="3612924" y="2499834"/>
            <a:ext cx="1842021" cy="2703290"/>
            <a:chOff x="4019311" y="2697380"/>
            <a:chExt cx="1842021" cy="270329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398047">
              <a:off x="4049976" y="2666715"/>
              <a:ext cx="518950" cy="580280"/>
            </a:xfrm>
            <a:prstGeom prst="rect">
              <a:avLst/>
            </a:prstGeom>
          </p:spPr>
        </p:pic>
        <p:sp>
          <p:nvSpPr>
            <p:cNvPr id="22" name="Circular Arrow 21"/>
            <p:cNvSpPr/>
            <p:nvPr/>
          </p:nvSpPr>
          <p:spPr>
            <a:xfrm>
              <a:off x="4586785" y="2698389"/>
              <a:ext cx="599304" cy="725383"/>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ircular Arrow 22"/>
            <p:cNvSpPr/>
            <p:nvPr/>
          </p:nvSpPr>
          <p:spPr>
            <a:xfrm rot="9976384">
              <a:off x="5262028" y="4675287"/>
              <a:ext cx="599304" cy="725383"/>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a:off x="2013251" y="4412246"/>
            <a:ext cx="2191845" cy="1108209"/>
            <a:chOff x="2363840" y="4628264"/>
            <a:chExt cx="2191845" cy="1108209"/>
          </a:xfrm>
        </p:grpSpPr>
        <p:cxnSp>
          <p:nvCxnSpPr>
            <p:cNvPr id="9" name="Straight Connector 8"/>
            <p:cNvCxnSpPr/>
            <p:nvPr/>
          </p:nvCxnSpPr>
          <p:spPr>
            <a:xfrm flipH="1">
              <a:off x="2363840" y="4935769"/>
              <a:ext cx="13347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52787" y="4628264"/>
              <a:ext cx="887104" cy="646331"/>
            </a:xfrm>
            <a:prstGeom prst="rect">
              <a:avLst/>
            </a:prstGeom>
            <a:noFill/>
          </p:spPr>
          <p:txBody>
            <a:bodyPr wrap="square" rtlCol="0">
              <a:spAutoFit/>
            </a:bodyPr>
            <a:lstStyle/>
            <a:p>
              <a:pPr lvl="0"/>
              <a:r>
                <a:rPr lang="en-GB" b="1" dirty="0">
                  <a:latin typeface="Arial Narrow" panose="020B0606020202030204" pitchFamily="34" charset="0"/>
                </a:rPr>
                <a:t>120°</a:t>
              </a:r>
            </a:p>
            <a:p>
              <a:endParaRPr lang="en-US" dirty="0"/>
            </a:p>
          </p:txBody>
        </p:sp>
        <p:sp>
          <p:nvSpPr>
            <p:cNvPr id="24" name="TextBox 23"/>
            <p:cNvSpPr txBox="1"/>
            <p:nvPr/>
          </p:nvSpPr>
          <p:spPr>
            <a:xfrm>
              <a:off x="3180142" y="5090142"/>
              <a:ext cx="1375543" cy="646331"/>
            </a:xfrm>
            <a:prstGeom prst="rect">
              <a:avLst/>
            </a:prstGeom>
            <a:noFill/>
          </p:spPr>
          <p:txBody>
            <a:bodyPr wrap="square" rtlCol="0">
              <a:spAutoFit/>
            </a:bodyPr>
            <a:lstStyle/>
            <a:p>
              <a:pPr lvl="0"/>
              <a:r>
                <a:rPr lang="en-GB" b="1" dirty="0">
                  <a:latin typeface="Arial Narrow" panose="020B0606020202030204" pitchFamily="34" charset="0"/>
                </a:rPr>
                <a:t>Line = 180°</a:t>
              </a:r>
            </a:p>
            <a:p>
              <a:endParaRPr lang="en-US" dirty="0"/>
            </a:p>
          </p:txBody>
        </p:sp>
      </p:grpSp>
      <p:sp>
        <p:nvSpPr>
          <p:cNvPr id="20" name="Rectangle 19">
            <a:extLst>
              <a:ext uri="{FF2B5EF4-FFF2-40B4-BE49-F238E27FC236}">
                <a16:creationId xmlns:a16="http://schemas.microsoft.com/office/drawing/2014/main" id="{BA579936-DD2E-0B45-B5C1-2D11F00155A2}"/>
              </a:ext>
            </a:extLst>
          </p:cNvPr>
          <p:cNvSpPr/>
          <p:nvPr/>
        </p:nvSpPr>
        <p:spPr>
          <a:xfrm rot="20978177">
            <a:off x="423331" y="319438"/>
            <a:ext cx="106952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Tip</a:t>
            </a:r>
          </a:p>
        </p:txBody>
      </p:sp>
    </p:spTree>
    <p:extLst>
      <p:ext uri="{BB962C8B-B14F-4D97-AF65-F5344CB8AC3E}">
        <p14:creationId xmlns:p14="http://schemas.microsoft.com/office/powerpoint/2010/main" val="468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3767258" y="2554063"/>
            <a:ext cx="1528549" cy="13647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gular Pentagon 4"/>
          <p:cNvSpPr/>
          <p:nvPr/>
        </p:nvSpPr>
        <p:spPr>
          <a:xfrm>
            <a:off x="1058415" y="2459558"/>
            <a:ext cx="1214651" cy="1310185"/>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2019870" y="4484083"/>
            <a:ext cx="1405719" cy="121465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5424805" y="4578031"/>
            <a:ext cx="1392072" cy="128288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27122" y="1433206"/>
            <a:ext cx="4489755"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US" sz="2400" dirty="0">
                <a:solidFill>
                  <a:srgbClr val="FF0000"/>
                </a:solidFill>
              </a:rPr>
              <a:t>Remember: 360 ÷ number of sides</a:t>
            </a:r>
          </a:p>
        </p:txBody>
      </p:sp>
      <p:sp>
        <p:nvSpPr>
          <p:cNvPr id="9" name="Oval 8"/>
          <p:cNvSpPr/>
          <p:nvPr/>
        </p:nvSpPr>
        <p:spPr>
          <a:xfrm>
            <a:off x="7069540" y="2785419"/>
            <a:ext cx="1269242" cy="1119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2240975-37A2-9F4B-B52B-A11FBF701934}"/>
              </a:ext>
            </a:extLst>
          </p:cNvPr>
          <p:cNvSpPr txBox="1">
            <a:spLocks/>
          </p:cNvSpPr>
          <p:nvPr/>
        </p:nvSpPr>
        <p:spPr>
          <a:xfrm>
            <a:off x="1313677" y="431087"/>
            <a:ext cx="6516647"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What other shapes can you make?</a:t>
            </a:r>
          </a:p>
        </p:txBody>
      </p:sp>
    </p:spTree>
    <p:extLst>
      <p:ext uri="{BB962C8B-B14F-4D97-AF65-F5344CB8AC3E}">
        <p14:creationId xmlns:p14="http://schemas.microsoft.com/office/powerpoint/2010/main" val="191340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D49A92-5A48-1248-9646-B2FC17B62445}"/>
              </a:ext>
            </a:extLst>
          </p:cNvPr>
          <p:cNvSpPr txBox="1">
            <a:spLocks/>
          </p:cNvSpPr>
          <p:nvPr/>
        </p:nvSpPr>
        <p:spPr>
          <a:xfrm>
            <a:off x="1313677" y="431087"/>
            <a:ext cx="6516647"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Now we will program a pattern</a:t>
            </a:r>
          </a:p>
        </p:txBody>
      </p:sp>
      <p:pic>
        <p:nvPicPr>
          <p:cNvPr id="8" name="22.mov">
            <a:hlinkClick r:id="" action="ppaction://media"/>
            <a:extLst>
              <a:ext uri="{FF2B5EF4-FFF2-40B4-BE49-F238E27FC236}">
                <a16:creationId xmlns:a16="http://schemas.microsoft.com/office/drawing/2014/main" id="{C526EAA2-5469-D04A-877A-CA16D74974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1103" y="1508997"/>
            <a:ext cx="5501793" cy="4094824"/>
          </a:xfrm>
          <a:prstGeom prst="rect">
            <a:avLst/>
          </a:prstGeom>
        </p:spPr>
      </p:pic>
    </p:spTree>
    <p:extLst>
      <p:ext uri="{BB962C8B-B14F-4D97-AF65-F5344CB8AC3E}">
        <p14:creationId xmlns:p14="http://schemas.microsoft.com/office/powerpoint/2010/main" val="25757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E340DF-6525-C942-916C-F7274B76FAB4}"/>
              </a:ext>
            </a:extLst>
          </p:cNvPr>
          <p:cNvPicPr>
            <a:picLocks noChangeAspect="1"/>
          </p:cNvPicPr>
          <p:nvPr/>
        </p:nvPicPr>
        <p:blipFill rotWithShape="1">
          <a:blip r:embed="rId2"/>
          <a:srcRect t="1282" b="4696"/>
          <a:stretch/>
        </p:blipFill>
        <p:spPr>
          <a:xfrm>
            <a:off x="5114641" y="1632633"/>
            <a:ext cx="2187093" cy="5146158"/>
          </a:xfrm>
          <a:prstGeom prst="rect">
            <a:avLst/>
          </a:prstGeom>
        </p:spPr>
      </p:pic>
      <p:sp>
        <p:nvSpPr>
          <p:cNvPr id="16" name="Rectangle 15"/>
          <p:cNvSpPr/>
          <p:nvPr/>
        </p:nvSpPr>
        <p:spPr>
          <a:xfrm>
            <a:off x="1454122" y="5651704"/>
            <a:ext cx="292708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US" b="1" dirty="0"/>
              <a:t>This is called a “</a:t>
            </a:r>
            <a:r>
              <a:rPr lang="en-US" b="1" dirty="0">
                <a:solidFill>
                  <a:srgbClr val="FF0000"/>
                </a:solidFill>
              </a:rPr>
              <a:t>nested loop</a:t>
            </a:r>
            <a:r>
              <a:rPr lang="en-US" b="1" dirty="0"/>
              <a:t>”</a:t>
            </a:r>
            <a:endParaRPr lang="en-GB" dirty="0"/>
          </a:p>
        </p:txBody>
      </p:sp>
      <p:cxnSp>
        <p:nvCxnSpPr>
          <p:cNvPr id="27" name="Straight Arrow Connector 26"/>
          <p:cNvCxnSpPr>
            <a:cxnSpLocks/>
          </p:cNvCxnSpPr>
          <p:nvPr/>
        </p:nvCxnSpPr>
        <p:spPr>
          <a:xfrm>
            <a:off x="3882261" y="4929110"/>
            <a:ext cx="1673441" cy="1824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602895" y="4017848"/>
            <a:ext cx="781077" cy="849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277113" y="2088602"/>
            <a:ext cx="791570" cy="750626"/>
          </a:xfrm>
          <a:prstGeom prst="rect">
            <a:avLst/>
          </a:prstGeom>
          <a:noFill/>
          <a:ln w="38100">
            <a:solidFill>
              <a:srgbClr val="A9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rot="893330">
            <a:off x="2365567" y="2172492"/>
            <a:ext cx="791570" cy="750626"/>
          </a:xfrm>
          <a:prstGeom prst="rect">
            <a:avLst/>
          </a:prstGeom>
          <a:noFill/>
          <a:ln w="38100">
            <a:solidFill>
              <a:srgbClr val="A9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881720">
            <a:off x="2454835" y="2322083"/>
            <a:ext cx="791570" cy="750626"/>
          </a:xfrm>
          <a:prstGeom prst="rect">
            <a:avLst/>
          </a:prstGeom>
          <a:noFill/>
          <a:ln w="38100">
            <a:solidFill>
              <a:srgbClr val="A9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9" name="Title 1">
            <a:extLst>
              <a:ext uri="{FF2B5EF4-FFF2-40B4-BE49-F238E27FC236}">
                <a16:creationId xmlns:a16="http://schemas.microsoft.com/office/drawing/2014/main" id="{AED49A92-5A48-1248-9646-B2FC17B62445}"/>
              </a:ext>
            </a:extLst>
          </p:cNvPr>
          <p:cNvSpPr txBox="1">
            <a:spLocks/>
          </p:cNvSpPr>
          <p:nvPr/>
        </p:nvSpPr>
        <p:spPr>
          <a:xfrm>
            <a:off x="455195" y="423787"/>
            <a:ext cx="8295400" cy="1083543"/>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dirty="0"/>
              <a:t>We are asking it to draw lots of squares, but to rotate a few degrees before each new square</a:t>
            </a:r>
          </a:p>
        </p:txBody>
      </p:sp>
      <p:sp>
        <p:nvSpPr>
          <p:cNvPr id="25" name="Rectangle 24"/>
          <p:cNvSpPr/>
          <p:nvPr/>
        </p:nvSpPr>
        <p:spPr>
          <a:xfrm>
            <a:off x="992009" y="3617692"/>
            <a:ext cx="385131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b="1" dirty="0"/>
              <a:t>The outer loop causes it to rotate before repeating the process</a:t>
            </a:r>
            <a:endParaRPr lang="en-GB" dirty="0"/>
          </a:p>
        </p:txBody>
      </p:sp>
      <p:sp>
        <p:nvSpPr>
          <p:cNvPr id="24" name="Rectangle 23"/>
          <p:cNvSpPr/>
          <p:nvPr/>
        </p:nvSpPr>
        <p:spPr>
          <a:xfrm>
            <a:off x="1594518" y="4794689"/>
            <a:ext cx="306558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US" b="1" dirty="0"/>
              <a:t>The inner loop draws 1 square</a:t>
            </a:r>
            <a:endParaRPr lang="en-GB" dirty="0"/>
          </a:p>
        </p:txBody>
      </p:sp>
      <p:cxnSp>
        <p:nvCxnSpPr>
          <p:cNvPr id="18" name="Straight Arrow Connector 17">
            <a:extLst>
              <a:ext uri="{FF2B5EF4-FFF2-40B4-BE49-F238E27FC236}">
                <a16:creationId xmlns:a16="http://schemas.microsoft.com/office/drawing/2014/main" id="{6DCC3094-BC40-AC4C-BF9E-26B4675AC686}"/>
              </a:ext>
            </a:extLst>
          </p:cNvPr>
          <p:cNvCxnSpPr>
            <a:cxnSpLocks/>
          </p:cNvCxnSpPr>
          <p:nvPr/>
        </p:nvCxnSpPr>
        <p:spPr>
          <a:xfrm flipH="1">
            <a:off x="6574052" y="4102799"/>
            <a:ext cx="856007" cy="12259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172305" y="3009228"/>
            <a:ext cx="1746032"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b="1" i="1" dirty="0">
                <a:latin typeface="Arial Narrow" panose="020B0606020202030204" pitchFamily="34" charset="0"/>
              </a:rPr>
              <a:t>You can adjust your wait so that it draws faster</a:t>
            </a:r>
            <a:endParaRPr lang="en-GB" i="1" dirty="0">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31D81444-AE3E-5743-B20A-42ACCE56F3E1}"/>
              </a:ext>
            </a:extLst>
          </p:cNvPr>
          <p:cNvCxnSpPr>
            <a:cxnSpLocks/>
          </p:cNvCxnSpPr>
          <p:nvPr/>
        </p:nvCxnSpPr>
        <p:spPr>
          <a:xfrm flipH="1">
            <a:off x="6842234" y="5328745"/>
            <a:ext cx="1014678" cy="6922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27D3E76-5626-424B-B501-C56C5F85A984}"/>
              </a:ext>
            </a:extLst>
          </p:cNvPr>
          <p:cNvSpPr/>
          <p:nvPr/>
        </p:nvSpPr>
        <p:spPr>
          <a:xfrm>
            <a:off x="7355885" y="4794689"/>
            <a:ext cx="1673442"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b="1" dirty="0"/>
              <a:t>The degree the pencil must turn before beginning the new square</a:t>
            </a:r>
            <a:endParaRPr lang="en-GB" dirty="0"/>
          </a:p>
        </p:txBody>
      </p:sp>
    </p:spTree>
    <p:extLst>
      <p:ext uri="{BB962C8B-B14F-4D97-AF65-F5344CB8AC3E}">
        <p14:creationId xmlns:p14="http://schemas.microsoft.com/office/powerpoint/2010/main" val="52914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E340DF-6525-C942-916C-F7274B76FAB4}"/>
              </a:ext>
            </a:extLst>
          </p:cNvPr>
          <p:cNvPicPr>
            <a:picLocks noChangeAspect="1"/>
          </p:cNvPicPr>
          <p:nvPr/>
        </p:nvPicPr>
        <p:blipFill rotWithShape="1">
          <a:blip r:embed="rId2"/>
          <a:srcRect t="1282" b="4696"/>
          <a:stretch/>
        </p:blipFill>
        <p:spPr>
          <a:xfrm>
            <a:off x="5114641" y="1632633"/>
            <a:ext cx="2187093" cy="5146158"/>
          </a:xfrm>
          <a:prstGeom prst="rect">
            <a:avLst/>
          </a:prstGeom>
        </p:spPr>
      </p:pic>
      <p:cxnSp>
        <p:nvCxnSpPr>
          <p:cNvPr id="21" name="Straight Arrow Connector 20">
            <a:extLst>
              <a:ext uri="{FF2B5EF4-FFF2-40B4-BE49-F238E27FC236}">
                <a16:creationId xmlns:a16="http://schemas.microsoft.com/office/drawing/2014/main" id="{336FD49D-B794-614A-880F-75FE7BA33EA7}"/>
              </a:ext>
            </a:extLst>
          </p:cNvPr>
          <p:cNvCxnSpPr>
            <a:cxnSpLocks/>
          </p:cNvCxnSpPr>
          <p:nvPr/>
        </p:nvCxnSpPr>
        <p:spPr>
          <a:xfrm flipV="1">
            <a:off x="4572000" y="4092469"/>
            <a:ext cx="805126" cy="11663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277113" y="2088602"/>
            <a:ext cx="791570" cy="750626"/>
          </a:xfrm>
          <a:prstGeom prst="rect">
            <a:avLst/>
          </a:prstGeom>
          <a:noFill/>
          <a:ln w="38100">
            <a:solidFill>
              <a:srgbClr val="A9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rot="893330">
            <a:off x="2365567" y="2172492"/>
            <a:ext cx="791570" cy="750626"/>
          </a:xfrm>
          <a:prstGeom prst="rect">
            <a:avLst/>
          </a:prstGeom>
          <a:noFill/>
          <a:ln w="38100">
            <a:solidFill>
              <a:srgbClr val="A9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881720">
            <a:off x="2454835" y="2322083"/>
            <a:ext cx="791570" cy="750626"/>
          </a:xfrm>
          <a:prstGeom prst="rect">
            <a:avLst/>
          </a:prstGeom>
          <a:noFill/>
          <a:ln w="38100">
            <a:solidFill>
              <a:srgbClr val="A9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9" name="Title 1">
            <a:extLst>
              <a:ext uri="{FF2B5EF4-FFF2-40B4-BE49-F238E27FC236}">
                <a16:creationId xmlns:a16="http://schemas.microsoft.com/office/drawing/2014/main" id="{AED49A92-5A48-1248-9646-B2FC17B62445}"/>
              </a:ext>
            </a:extLst>
          </p:cNvPr>
          <p:cNvSpPr txBox="1">
            <a:spLocks/>
          </p:cNvSpPr>
          <p:nvPr/>
        </p:nvSpPr>
        <p:spPr>
          <a:xfrm>
            <a:off x="455195" y="423787"/>
            <a:ext cx="8295400" cy="1083543"/>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dirty="0"/>
              <a:t>We are asking it to draw lots of squares, but to rotate a few degrees before each new square</a:t>
            </a:r>
          </a:p>
        </p:txBody>
      </p:sp>
      <p:grpSp>
        <p:nvGrpSpPr>
          <p:cNvPr id="13" name="Group 12">
            <a:extLst>
              <a:ext uri="{FF2B5EF4-FFF2-40B4-BE49-F238E27FC236}">
                <a16:creationId xmlns:a16="http://schemas.microsoft.com/office/drawing/2014/main" id="{0602A80F-BE43-2B46-8372-7089FB6708BF}"/>
              </a:ext>
            </a:extLst>
          </p:cNvPr>
          <p:cNvGrpSpPr/>
          <p:nvPr/>
        </p:nvGrpSpPr>
        <p:grpSpPr>
          <a:xfrm>
            <a:off x="588495" y="3887462"/>
            <a:ext cx="4829647" cy="2431436"/>
            <a:chOff x="723366" y="2959119"/>
            <a:chExt cx="5435892" cy="2668815"/>
          </a:xfrm>
        </p:grpSpPr>
        <p:cxnSp>
          <p:nvCxnSpPr>
            <p:cNvPr id="18" name="Straight Arrow Connector 17">
              <a:extLst>
                <a:ext uri="{FF2B5EF4-FFF2-40B4-BE49-F238E27FC236}">
                  <a16:creationId xmlns:a16="http://schemas.microsoft.com/office/drawing/2014/main" id="{83960BC9-A530-4242-9D7E-4C15B8CE7AF0}"/>
                </a:ext>
              </a:extLst>
            </p:cNvPr>
            <p:cNvCxnSpPr>
              <a:cxnSpLocks/>
            </p:cNvCxnSpPr>
            <p:nvPr/>
          </p:nvCxnSpPr>
          <p:spPr>
            <a:xfrm>
              <a:off x="5206903" y="4464387"/>
              <a:ext cx="952355" cy="8049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9488B26-C1BE-0C44-91E4-F82CF810D749}"/>
                </a:ext>
              </a:extLst>
            </p:cNvPr>
            <p:cNvSpPr/>
            <p:nvPr/>
          </p:nvSpPr>
          <p:spPr>
            <a:xfrm>
              <a:off x="723366" y="2959119"/>
              <a:ext cx="4692097" cy="2668815"/>
            </a:xfrm>
            <a:prstGeom prst="rect">
              <a:avLst/>
            </a:prstGeom>
            <a:solidFill>
              <a:schemeClr val="bg2">
                <a:lumMod val="90000"/>
              </a:schemeClr>
            </a:solidFill>
            <a:ln w="28575">
              <a:solidFill>
                <a:schemeClr val="accent1"/>
              </a:solidFill>
            </a:ln>
          </p:spPr>
          <p:txBody>
            <a:bodyPr wrap="square">
              <a:spAutoFit/>
            </a:bodyPr>
            <a:lstStyle/>
            <a:p>
              <a:pPr algn="ctr"/>
              <a:r>
                <a:rPr lang="en-US" sz="2400" dirty="0">
                  <a:latin typeface="Calibri" charset="0"/>
                </a:rPr>
                <a:t>To figure out how many repeats your outer loop needs to have to complete the pattern, divide 360 by the angle of your turn between loops.</a:t>
              </a:r>
            </a:p>
            <a:p>
              <a:pPr algn="ctr"/>
              <a:r>
                <a:rPr lang="en-US" sz="3200" dirty="0">
                  <a:solidFill>
                    <a:srgbClr val="FF0000"/>
                  </a:solidFill>
                  <a:latin typeface="Calibri" charset="0"/>
                </a:rPr>
                <a:t>360 / 15 = 24</a:t>
              </a:r>
            </a:p>
          </p:txBody>
        </p:sp>
      </p:grpSp>
      <p:sp>
        <p:nvSpPr>
          <p:cNvPr id="11" name="Rectangle 10">
            <a:extLst>
              <a:ext uri="{FF2B5EF4-FFF2-40B4-BE49-F238E27FC236}">
                <a16:creationId xmlns:a16="http://schemas.microsoft.com/office/drawing/2014/main" id="{64D8545C-F06D-1B4E-88D4-0C357922699F}"/>
              </a:ext>
            </a:extLst>
          </p:cNvPr>
          <p:cNvSpPr/>
          <p:nvPr/>
        </p:nvSpPr>
        <p:spPr>
          <a:xfrm rot="20978177">
            <a:off x="159270" y="3186328"/>
            <a:ext cx="854658" cy="738664"/>
          </a:xfrm>
          <a:prstGeom prst="rect">
            <a:avLst/>
          </a:prstGeom>
          <a:noFill/>
        </p:spPr>
        <p:txBody>
          <a:bodyPr wrap="none" lIns="73152" tIns="36576" rIns="73152" bIns="36576">
            <a:spAutoFit/>
          </a:bodyPr>
          <a:lstStyle/>
          <a:p>
            <a:pPr algn="ctr"/>
            <a:r>
              <a:rPr lang="en-US" sz="432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Tip</a:t>
            </a:r>
          </a:p>
        </p:txBody>
      </p:sp>
    </p:spTree>
    <p:extLst>
      <p:ext uri="{BB962C8B-B14F-4D97-AF65-F5344CB8AC3E}">
        <p14:creationId xmlns:p14="http://schemas.microsoft.com/office/powerpoint/2010/main" val="3932221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3CB9-2E59-FD41-957D-CCAA96A4C85D}"/>
              </a:ext>
            </a:extLst>
          </p:cNvPr>
          <p:cNvSpPr>
            <a:spLocks noGrp="1"/>
          </p:cNvSpPr>
          <p:nvPr>
            <p:ph type="title"/>
          </p:nvPr>
        </p:nvSpPr>
        <p:spPr/>
        <p:txBody>
          <a:bodyPr>
            <a:normAutofit/>
          </a:bodyPr>
          <a:lstStyle/>
          <a:p>
            <a:r>
              <a:rPr lang="en-US" sz="4400" b="1" dirty="0">
                <a:solidFill>
                  <a:schemeClr val="accent6"/>
                </a:solidFill>
              </a:rPr>
              <a:t>Skills</a:t>
            </a:r>
          </a:p>
        </p:txBody>
      </p:sp>
      <p:sp>
        <p:nvSpPr>
          <p:cNvPr id="3" name="Content Placeholder 2">
            <a:extLst>
              <a:ext uri="{FF2B5EF4-FFF2-40B4-BE49-F238E27FC236}">
                <a16:creationId xmlns:a16="http://schemas.microsoft.com/office/drawing/2014/main" id="{680A2688-F697-3549-9414-5AA12DF8F721}"/>
              </a:ext>
            </a:extLst>
          </p:cNvPr>
          <p:cNvSpPr>
            <a:spLocks noGrp="1"/>
          </p:cNvSpPr>
          <p:nvPr>
            <p:ph idx="1"/>
          </p:nvPr>
        </p:nvSpPr>
        <p:spPr>
          <a:xfrm>
            <a:off x="628650" y="1253331"/>
            <a:ext cx="7886700" cy="4351338"/>
          </a:xfrm>
        </p:spPr>
        <p:txBody>
          <a:bodyPr/>
          <a:lstStyle/>
          <a:p>
            <a:r>
              <a:rPr lang="en-US" sz="2400" dirty="0"/>
              <a:t>Adding an extension to Scratch</a:t>
            </a:r>
          </a:p>
          <a:p>
            <a:r>
              <a:rPr lang="en-US" sz="2400" dirty="0"/>
              <a:t>Programming a sprite draw</a:t>
            </a:r>
          </a:p>
          <a:p>
            <a:r>
              <a:rPr lang="en-US" sz="2400" dirty="0"/>
              <a:t>Making geometric shapes and patterns</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2588972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75" y="966126"/>
            <a:ext cx="3131547" cy="707886"/>
          </a:xfrm>
        </p:spPr>
        <p:style>
          <a:lnRef idx="0">
            <a:schemeClr val="accent6"/>
          </a:lnRef>
          <a:fillRef idx="3">
            <a:schemeClr val="accent6"/>
          </a:fillRef>
          <a:effectRef idx="3">
            <a:schemeClr val="accent6"/>
          </a:effectRef>
          <a:fontRef idx="minor">
            <a:schemeClr val="lt1"/>
          </a:fontRef>
        </p:style>
        <p:txBody>
          <a:bodyPr tIns="91440"/>
          <a:lstStyle/>
          <a:p>
            <a:pPr algn="ctr"/>
            <a:r>
              <a:rPr lang="en-US" b="1" dirty="0"/>
              <a:t>Your Turn!</a:t>
            </a:r>
          </a:p>
        </p:txBody>
      </p:sp>
      <p:sp>
        <p:nvSpPr>
          <p:cNvPr id="5" name="Rectangle 4"/>
          <p:cNvSpPr/>
          <p:nvPr/>
        </p:nvSpPr>
        <p:spPr>
          <a:xfrm>
            <a:off x="664275" y="1967723"/>
            <a:ext cx="7815450" cy="3108543"/>
          </a:xfrm>
          <a:prstGeom prst="rect">
            <a:avLst/>
          </a:prstGeom>
        </p:spPr>
        <p:txBody>
          <a:bodyPr wrap="square">
            <a:spAutoFit/>
          </a:bodyPr>
          <a:lstStyle/>
          <a:p>
            <a:r>
              <a:rPr lang="en-US" sz="2800" b="1" dirty="0"/>
              <a:t>Make a new patterned design that incorporates at least one of these challenges:</a:t>
            </a:r>
          </a:p>
          <a:p>
            <a:pPr marL="342900" indent="-342900">
              <a:buFont typeface="Arial" charset="0"/>
              <a:buChar char="•"/>
            </a:pPr>
            <a:r>
              <a:rPr lang="en-US" sz="2800" dirty="0">
                <a:latin typeface="Calibri" charset="0"/>
              </a:rPr>
              <a:t>The lines change color as they draw</a:t>
            </a:r>
          </a:p>
          <a:p>
            <a:pPr marL="342900" indent="-342900">
              <a:buFont typeface="Arial" charset="0"/>
              <a:buChar char="•"/>
            </a:pPr>
            <a:r>
              <a:rPr lang="en-US" sz="2800" dirty="0">
                <a:latin typeface="Calibri" charset="0"/>
              </a:rPr>
              <a:t>The thickness of the lines changes as it draws</a:t>
            </a:r>
          </a:p>
          <a:p>
            <a:pPr marL="342900" indent="-342900">
              <a:buFont typeface="Arial" charset="0"/>
              <a:buChar char="•"/>
            </a:pPr>
            <a:r>
              <a:rPr lang="en-US" sz="2800" dirty="0">
                <a:latin typeface="Calibri" charset="0"/>
              </a:rPr>
              <a:t>More than one type of shape is repeated</a:t>
            </a:r>
          </a:p>
          <a:p>
            <a:pPr marL="342900" indent="-342900">
              <a:buFont typeface="Arial" charset="0"/>
              <a:buChar char="•"/>
            </a:pPr>
            <a:r>
              <a:rPr lang="en-US" sz="2800" dirty="0">
                <a:latin typeface="Calibri" charset="0"/>
              </a:rPr>
              <a:t>The user can change the color of the pen and/or size of the pen while it is drawing</a:t>
            </a:r>
          </a:p>
        </p:txBody>
      </p:sp>
      <p:sp>
        <p:nvSpPr>
          <p:cNvPr id="10" name="Rectangle 9">
            <a:extLst>
              <a:ext uri="{FF2B5EF4-FFF2-40B4-BE49-F238E27FC236}">
                <a16:creationId xmlns:a16="http://schemas.microsoft.com/office/drawing/2014/main" id="{071E0F27-00A4-9840-BB99-7938FB01BD0F}"/>
              </a:ext>
            </a:extLst>
          </p:cNvPr>
          <p:cNvSpPr/>
          <p:nvPr/>
        </p:nvSpPr>
        <p:spPr>
          <a:xfrm>
            <a:off x="664275" y="5076266"/>
            <a:ext cx="5000023" cy="461665"/>
          </a:xfrm>
          <a:prstGeom prst="rect">
            <a:avLst/>
          </a:prstGeom>
        </p:spPr>
        <p:txBody>
          <a:bodyPr wrap="none">
            <a:spAutoFit/>
          </a:bodyPr>
          <a:lstStyle/>
          <a:p>
            <a:r>
              <a:rPr lang="en-US" sz="2400" b="1" dirty="0">
                <a:solidFill>
                  <a:schemeClr val="accent6"/>
                </a:solidFill>
              </a:rPr>
              <a:t>Submit to</a:t>
            </a:r>
            <a:r>
              <a:rPr lang="en-US" sz="2400" b="1" i="1" dirty="0">
                <a:solidFill>
                  <a:schemeClr val="accent6"/>
                </a:solidFill>
              </a:rPr>
              <a:t> Lesson 6 </a:t>
            </a:r>
            <a:r>
              <a:rPr lang="en-US" sz="2400" b="1" dirty="0">
                <a:solidFill>
                  <a:schemeClr val="accent6"/>
                </a:solidFill>
              </a:rPr>
              <a:t>in the class studio.</a:t>
            </a:r>
          </a:p>
        </p:txBody>
      </p:sp>
    </p:spTree>
    <p:extLst>
      <p:ext uri="{BB962C8B-B14F-4D97-AF65-F5344CB8AC3E}">
        <p14:creationId xmlns:p14="http://schemas.microsoft.com/office/powerpoint/2010/main" val="144765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DFA6-5214-844D-93FC-BA1BD7AB020A}"/>
              </a:ext>
            </a:extLst>
          </p:cNvPr>
          <p:cNvSpPr>
            <a:spLocks noGrp="1"/>
          </p:cNvSpPr>
          <p:nvPr>
            <p:ph type="title"/>
          </p:nvPr>
        </p:nvSpPr>
        <p:spPr>
          <a:xfrm>
            <a:off x="1388084" y="346119"/>
            <a:ext cx="6367832" cy="994649"/>
          </a:xfrm>
        </p:spPr>
        <p:style>
          <a:lnRef idx="0">
            <a:schemeClr val="accent6"/>
          </a:lnRef>
          <a:fillRef idx="3">
            <a:schemeClr val="accent6"/>
          </a:fillRef>
          <a:effectRef idx="3">
            <a:schemeClr val="accent6"/>
          </a:effectRef>
          <a:fontRef idx="minor">
            <a:schemeClr val="lt1"/>
          </a:fontRef>
        </p:style>
        <p:txBody>
          <a:bodyPr vert="horz" lIns="91440" tIns="0" rIns="91440" bIns="182880" rtlCol="0" anchor="b">
            <a:normAutofit/>
          </a:bodyPr>
          <a:lstStyle/>
          <a:p>
            <a:pPr algn="ctr" defTabSz="914400"/>
            <a:r>
              <a:rPr lang="en-US" sz="3900" b="1" kern="1200" dirty="0">
                <a:solidFill>
                  <a:schemeClr val="bg1"/>
                </a:solidFill>
                <a:latin typeface="+mj-lt"/>
                <a:ea typeface="+mj-ea"/>
                <a:cs typeface="+mj-cs"/>
              </a:rPr>
              <a:t>12-Lesson Discounted Bundle</a:t>
            </a:r>
          </a:p>
        </p:txBody>
      </p:sp>
      <p:sp>
        <p:nvSpPr>
          <p:cNvPr id="9" name="Content Placeholder 8">
            <a:extLst>
              <a:ext uri="{FF2B5EF4-FFF2-40B4-BE49-F238E27FC236}">
                <a16:creationId xmlns:a16="http://schemas.microsoft.com/office/drawing/2014/main" id="{19ACF728-C93A-6946-9DED-1F5D76A53E02}"/>
              </a:ext>
            </a:extLst>
          </p:cNvPr>
          <p:cNvSpPr>
            <a:spLocks noGrp="1"/>
          </p:cNvSpPr>
          <p:nvPr>
            <p:ph sz="quarter" idx="4"/>
          </p:nvPr>
        </p:nvSpPr>
        <p:spPr>
          <a:xfrm>
            <a:off x="845025" y="2015316"/>
            <a:ext cx="3887391" cy="3534147"/>
          </a:xfrm>
        </p:spPr>
        <p:txBody>
          <a:bodyPr>
            <a:normAutofit/>
          </a:bodyPr>
          <a:lstStyle/>
          <a:p>
            <a:pPr marL="0" indent="0" algn="ctr">
              <a:buNone/>
            </a:pPr>
            <a:r>
              <a:rPr lang="en-US" sz="3600" b="1" dirty="0">
                <a:latin typeface="Ink Free" panose="03080402000500000000" pitchFamily="66" charset="0"/>
              </a:rPr>
              <a:t>Bonus Files</a:t>
            </a:r>
          </a:p>
          <a:p>
            <a:r>
              <a:rPr lang="en-US" sz="2400" dirty="0"/>
              <a:t>Final project with </a:t>
            </a:r>
          </a:p>
          <a:p>
            <a:pPr lvl="1"/>
            <a:r>
              <a:rPr lang="en-US" sz="2100" dirty="0"/>
              <a:t>Guidelines</a:t>
            </a:r>
          </a:p>
          <a:p>
            <a:pPr lvl="1"/>
            <a:r>
              <a:rPr lang="en-US" sz="2100" dirty="0"/>
              <a:t>Rubric</a:t>
            </a:r>
          </a:p>
          <a:p>
            <a:pPr lvl="1"/>
            <a:r>
              <a:rPr lang="en-US" sz="2100" dirty="0"/>
              <a:t>Reflection Assignment</a:t>
            </a:r>
          </a:p>
          <a:p>
            <a:r>
              <a:rPr lang="en-US" sz="2400" dirty="0"/>
              <a:t>Student Support Website </a:t>
            </a:r>
          </a:p>
          <a:p>
            <a:pPr lvl="1"/>
            <a:r>
              <a:rPr lang="en-US" sz="2100" dirty="0"/>
              <a:t>A support page for each lesson to aid students while working independently</a:t>
            </a:r>
          </a:p>
        </p:txBody>
      </p:sp>
      <p:sp>
        <p:nvSpPr>
          <p:cNvPr id="6" name="Rectangle 5">
            <a:extLst>
              <a:ext uri="{FF2B5EF4-FFF2-40B4-BE49-F238E27FC236}">
                <a16:creationId xmlns:a16="http://schemas.microsoft.com/office/drawing/2014/main" id="{C2DF7945-037B-514F-BC3D-5AB1A8015687}"/>
              </a:ext>
            </a:extLst>
          </p:cNvPr>
          <p:cNvSpPr/>
          <p:nvPr/>
        </p:nvSpPr>
        <p:spPr>
          <a:xfrm>
            <a:off x="845025" y="6006527"/>
            <a:ext cx="8030579" cy="307777"/>
          </a:xfrm>
          <a:prstGeom prst="rect">
            <a:avLst/>
          </a:prstGeom>
        </p:spPr>
        <p:txBody>
          <a:bodyPr wrap="square">
            <a:spAutoFit/>
          </a:bodyPr>
          <a:lstStyle/>
          <a:p>
            <a:r>
              <a:rPr lang="en-US" sz="1400" dirty="0">
                <a:solidFill>
                  <a:srgbClr val="70AE46"/>
                </a:solidFill>
                <a:hlinkClick r:id="rId2">
                  <a:extLst>
                    <a:ext uri="{A12FA001-AC4F-418D-AE19-62706E023703}">
                      <ahyp:hlinkClr xmlns:ahyp="http://schemas.microsoft.com/office/drawing/2018/hyperlinkcolor" val="tx"/>
                    </a:ext>
                  </a:extLst>
                </a:hlinkClick>
              </a:rPr>
              <a:t>https://</a:t>
            </a:r>
            <a:r>
              <a:rPr lang="en-US" sz="1400" dirty="0" err="1">
                <a:solidFill>
                  <a:srgbClr val="70AE46"/>
                </a:solidFill>
                <a:hlinkClick r:id="rId2">
                  <a:extLst>
                    <a:ext uri="{A12FA001-AC4F-418D-AE19-62706E023703}">
                      <ahyp:hlinkClr xmlns:ahyp="http://schemas.microsoft.com/office/drawing/2018/hyperlinkcolor" val="tx"/>
                    </a:ext>
                  </a:extLst>
                </a:hlinkClick>
              </a:rPr>
              <a:t>www.teacherspayteachers.com</a:t>
            </a:r>
            <a:r>
              <a:rPr lang="en-US" sz="1400" dirty="0">
                <a:solidFill>
                  <a:srgbClr val="70AE46"/>
                </a:solidFill>
                <a:hlinkClick r:id="rId2">
                  <a:extLst>
                    <a:ext uri="{A12FA001-AC4F-418D-AE19-62706E023703}">
                      <ahyp:hlinkClr xmlns:ahyp="http://schemas.microsoft.com/office/drawing/2018/hyperlinkcolor" val="tx"/>
                    </a:ext>
                  </a:extLst>
                </a:hlinkClick>
              </a:rPr>
              <a:t>/Product/Computer-Coding-in-Scratch-10-Lessons-BUNDLE-3870547</a:t>
            </a:r>
            <a:endParaRPr lang="en-US" sz="1400" dirty="0">
              <a:solidFill>
                <a:srgbClr val="70AE46"/>
              </a:solidFill>
            </a:endParaRPr>
          </a:p>
        </p:txBody>
      </p:sp>
      <p:pic>
        <p:nvPicPr>
          <p:cNvPr id="4" name="Picture 3">
            <a:hlinkClick r:id="rId2"/>
            <a:extLst>
              <a:ext uri="{FF2B5EF4-FFF2-40B4-BE49-F238E27FC236}">
                <a16:creationId xmlns:a16="http://schemas.microsoft.com/office/drawing/2014/main" id="{ABCB0AB0-BDCB-7748-A64C-A98DA41F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63" y="1923069"/>
            <a:ext cx="3626393" cy="3626393"/>
          </a:xfrm>
          <a:prstGeom prst="rect">
            <a:avLst/>
          </a:prstGeom>
        </p:spPr>
      </p:pic>
    </p:spTree>
    <p:extLst>
      <p:ext uri="{BB962C8B-B14F-4D97-AF65-F5344CB8AC3E}">
        <p14:creationId xmlns:p14="http://schemas.microsoft.com/office/powerpoint/2010/main" val="2358020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9514DA08-06F2-EE40-86A5-C75B2D3EAF85}"/>
              </a:ext>
            </a:extLst>
          </p:cNvPr>
          <p:cNvPicPr>
            <a:picLocks noChangeAspect="1"/>
          </p:cNvPicPr>
          <p:nvPr/>
        </p:nvPicPr>
        <p:blipFill>
          <a:blip r:embed="rId3"/>
          <a:stretch>
            <a:fillRect/>
          </a:stretch>
        </p:blipFill>
        <p:spPr>
          <a:xfrm>
            <a:off x="2647796" y="1225142"/>
            <a:ext cx="1740387" cy="1740387"/>
          </a:xfrm>
          <a:prstGeom prst="rect">
            <a:avLst/>
          </a:prstGeom>
        </p:spPr>
      </p:pic>
      <p:pic>
        <p:nvPicPr>
          <p:cNvPr id="9" name="Picture 8">
            <a:hlinkClick r:id="rId4"/>
            <a:extLst>
              <a:ext uri="{FF2B5EF4-FFF2-40B4-BE49-F238E27FC236}">
                <a16:creationId xmlns:a16="http://schemas.microsoft.com/office/drawing/2014/main" id="{95CB9793-F4FA-4E43-82CA-5400775A23BA}"/>
              </a:ext>
            </a:extLst>
          </p:cNvPr>
          <p:cNvPicPr>
            <a:picLocks noChangeAspect="1"/>
          </p:cNvPicPr>
          <p:nvPr/>
        </p:nvPicPr>
        <p:blipFill>
          <a:blip r:embed="rId5"/>
          <a:stretch>
            <a:fillRect/>
          </a:stretch>
        </p:blipFill>
        <p:spPr>
          <a:xfrm>
            <a:off x="4832577" y="1245689"/>
            <a:ext cx="1740387" cy="1740387"/>
          </a:xfrm>
          <a:prstGeom prst="rect">
            <a:avLst/>
          </a:prstGeom>
        </p:spPr>
      </p:pic>
      <p:pic>
        <p:nvPicPr>
          <p:cNvPr id="11" name="Picture 10">
            <a:hlinkClick r:id="rId6"/>
            <a:extLst>
              <a:ext uri="{FF2B5EF4-FFF2-40B4-BE49-F238E27FC236}">
                <a16:creationId xmlns:a16="http://schemas.microsoft.com/office/drawing/2014/main" id="{EE2DBD22-2F61-5E43-B79B-A947D8DC4ED3}"/>
              </a:ext>
            </a:extLst>
          </p:cNvPr>
          <p:cNvPicPr>
            <a:picLocks noChangeAspect="1"/>
          </p:cNvPicPr>
          <p:nvPr/>
        </p:nvPicPr>
        <p:blipFill>
          <a:blip r:embed="rId7"/>
          <a:stretch>
            <a:fillRect/>
          </a:stretch>
        </p:blipFill>
        <p:spPr>
          <a:xfrm>
            <a:off x="7017358" y="1239951"/>
            <a:ext cx="1740387" cy="1740387"/>
          </a:xfrm>
          <a:prstGeom prst="rect">
            <a:avLst/>
          </a:prstGeom>
        </p:spPr>
      </p:pic>
      <p:pic>
        <p:nvPicPr>
          <p:cNvPr id="13" name="Picture 12">
            <a:hlinkClick r:id="rId8"/>
            <a:extLst>
              <a:ext uri="{FF2B5EF4-FFF2-40B4-BE49-F238E27FC236}">
                <a16:creationId xmlns:a16="http://schemas.microsoft.com/office/drawing/2014/main" id="{51A39FDC-7D9E-1A4F-9106-E07EFB10D1B1}"/>
              </a:ext>
            </a:extLst>
          </p:cNvPr>
          <p:cNvPicPr>
            <a:picLocks noChangeAspect="1"/>
          </p:cNvPicPr>
          <p:nvPr/>
        </p:nvPicPr>
        <p:blipFill>
          <a:blip r:embed="rId9"/>
          <a:stretch>
            <a:fillRect/>
          </a:stretch>
        </p:blipFill>
        <p:spPr>
          <a:xfrm>
            <a:off x="463015" y="3099238"/>
            <a:ext cx="1737360" cy="1737360"/>
          </a:xfrm>
          <a:prstGeom prst="rect">
            <a:avLst/>
          </a:prstGeom>
        </p:spPr>
      </p:pic>
      <p:pic>
        <p:nvPicPr>
          <p:cNvPr id="15" name="Picture 14">
            <a:hlinkClick r:id="rId10"/>
            <a:extLst>
              <a:ext uri="{FF2B5EF4-FFF2-40B4-BE49-F238E27FC236}">
                <a16:creationId xmlns:a16="http://schemas.microsoft.com/office/drawing/2014/main" id="{8493B39D-B608-284A-93A0-69763ADECD1D}"/>
              </a:ext>
            </a:extLst>
          </p:cNvPr>
          <p:cNvPicPr>
            <a:picLocks noChangeAspect="1"/>
          </p:cNvPicPr>
          <p:nvPr/>
        </p:nvPicPr>
        <p:blipFill>
          <a:blip r:embed="rId11"/>
          <a:stretch>
            <a:fillRect/>
          </a:stretch>
        </p:blipFill>
        <p:spPr>
          <a:xfrm>
            <a:off x="2619869" y="3099238"/>
            <a:ext cx="1737360" cy="1737360"/>
          </a:xfrm>
          <a:prstGeom prst="rect">
            <a:avLst/>
          </a:prstGeom>
        </p:spPr>
      </p:pic>
      <p:pic>
        <p:nvPicPr>
          <p:cNvPr id="17" name="Picture 16">
            <a:hlinkClick r:id="rId12"/>
            <a:extLst>
              <a:ext uri="{FF2B5EF4-FFF2-40B4-BE49-F238E27FC236}">
                <a16:creationId xmlns:a16="http://schemas.microsoft.com/office/drawing/2014/main" id="{99FE370A-CECF-7440-A88F-E01241BEDFA0}"/>
              </a:ext>
            </a:extLst>
          </p:cNvPr>
          <p:cNvPicPr>
            <a:picLocks noChangeAspect="1"/>
          </p:cNvPicPr>
          <p:nvPr/>
        </p:nvPicPr>
        <p:blipFill>
          <a:blip r:embed="rId13"/>
          <a:stretch>
            <a:fillRect/>
          </a:stretch>
        </p:blipFill>
        <p:spPr>
          <a:xfrm>
            <a:off x="4832577" y="3099238"/>
            <a:ext cx="1737360" cy="1737360"/>
          </a:xfrm>
          <a:prstGeom prst="rect">
            <a:avLst/>
          </a:prstGeom>
        </p:spPr>
      </p:pic>
      <p:pic>
        <p:nvPicPr>
          <p:cNvPr id="19" name="Picture 18">
            <a:hlinkClick r:id="rId14"/>
            <a:extLst>
              <a:ext uri="{FF2B5EF4-FFF2-40B4-BE49-F238E27FC236}">
                <a16:creationId xmlns:a16="http://schemas.microsoft.com/office/drawing/2014/main" id="{BE0B24CC-5BE6-0344-B2F7-4ECF9C8C3B5E}"/>
              </a:ext>
            </a:extLst>
          </p:cNvPr>
          <p:cNvPicPr>
            <a:picLocks noChangeAspect="1"/>
          </p:cNvPicPr>
          <p:nvPr/>
        </p:nvPicPr>
        <p:blipFill>
          <a:blip r:embed="rId15"/>
          <a:stretch>
            <a:fillRect/>
          </a:stretch>
        </p:blipFill>
        <p:spPr>
          <a:xfrm>
            <a:off x="7020385" y="3099238"/>
            <a:ext cx="1737360" cy="1737360"/>
          </a:xfrm>
          <a:prstGeom prst="rect">
            <a:avLst/>
          </a:prstGeom>
        </p:spPr>
      </p:pic>
      <p:pic>
        <p:nvPicPr>
          <p:cNvPr id="21" name="Picture 20">
            <a:hlinkClick r:id="rId16"/>
            <a:extLst>
              <a:ext uri="{FF2B5EF4-FFF2-40B4-BE49-F238E27FC236}">
                <a16:creationId xmlns:a16="http://schemas.microsoft.com/office/drawing/2014/main" id="{1893A1A6-965C-5B47-AC59-AE64E594FADE}"/>
              </a:ext>
            </a:extLst>
          </p:cNvPr>
          <p:cNvPicPr>
            <a:picLocks noChangeAspect="1"/>
          </p:cNvPicPr>
          <p:nvPr/>
        </p:nvPicPr>
        <p:blipFill>
          <a:blip r:embed="rId17"/>
          <a:stretch>
            <a:fillRect/>
          </a:stretch>
        </p:blipFill>
        <p:spPr>
          <a:xfrm>
            <a:off x="470407" y="4950425"/>
            <a:ext cx="1737360" cy="1737360"/>
          </a:xfrm>
          <a:prstGeom prst="rect">
            <a:avLst/>
          </a:prstGeom>
        </p:spPr>
      </p:pic>
      <p:pic>
        <p:nvPicPr>
          <p:cNvPr id="23" name="Picture 22">
            <a:hlinkClick r:id="rId18"/>
            <a:extLst>
              <a:ext uri="{FF2B5EF4-FFF2-40B4-BE49-F238E27FC236}">
                <a16:creationId xmlns:a16="http://schemas.microsoft.com/office/drawing/2014/main" id="{EBF60B98-510F-1F40-9997-3B98B02DE733}"/>
              </a:ext>
            </a:extLst>
          </p:cNvPr>
          <p:cNvPicPr>
            <a:picLocks noChangeAspect="1"/>
          </p:cNvPicPr>
          <p:nvPr/>
        </p:nvPicPr>
        <p:blipFill>
          <a:blip r:embed="rId19"/>
          <a:stretch>
            <a:fillRect/>
          </a:stretch>
        </p:blipFill>
        <p:spPr>
          <a:xfrm>
            <a:off x="2619869" y="4970307"/>
            <a:ext cx="1737360" cy="1737360"/>
          </a:xfrm>
          <a:prstGeom prst="rect">
            <a:avLst/>
          </a:prstGeom>
        </p:spPr>
      </p:pic>
      <p:sp>
        <p:nvSpPr>
          <p:cNvPr id="26" name="TextBox 25">
            <a:extLst>
              <a:ext uri="{FF2B5EF4-FFF2-40B4-BE49-F238E27FC236}">
                <a16:creationId xmlns:a16="http://schemas.microsoft.com/office/drawing/2014/main" id="{4E0923E9-64A3-6949-BE78-FE7028D64D25}"/>
              </a:ext>
            </a:extLst>
          </p:cNvPr>
          <p:cNvSpPr txBox="1"/>
          <p:nvPr/>
        </p:nvSpPr>
        <p:spPr>
          <a:xfrm>
            <a:off x="2376144" y="499898"/>
            <a:ext cx="4391712"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700" dirty="0">
                <a:latin typeface="+mj-lt"/>
              </a:rPr>
              <a:t>Click for individual lessons</a:t>
            </a:r>
            <a:endParaRPr lang="en-US" sz="2700" b="1" dirty="0">
              <a:latin typeface="+mj-lt"/>
            </a:endParaRPr>
          </a:p>
        </p:txBody>
      </p:sp>
      <p:pic>
        <p:nvPicPr>
          <p:cNvPr id="3" name="Picture 2">
            <a:hlinkClick r:id="rId20"/>
            <a:extLst>
              <a:ext uri="{FF2B5EF4-FFF2-40B4-BE49-F238E27FC236}">
                <a16:creationId xmlns:a16="http://schemas.microsoft.com/office/drawing/2014/main" id="{A0501AAB-6176-DE4C-AB43-D1B814501688}"/>
              </a:ext>
            </a:extLst>
          </p:cNvPr>
          <p:cNvPicPr>
            <a:picLocks noChangeAspect="1"/>
          </p:cNvPicPr>
          <p:nvPr/>
        </p:nvPicPr>
        <p:blipFill>
          <a:blip r:embed="rId21"/>
          <a:stretch>
            <a:fillRect/>
          </a:stretch>
        </p:blipFill>
        <p:spPr>
          <a:xfrm>
            <a:off x="463015" y="1245024"/>
            <a:ext cx="1740387" cy="1740387"/>
          </a:xfrm>
          <a:prstGeom prst="rect">
            <a:avLst/>
          </a:prstGeom>
        </p:spPr>
      </p:pic>
      <p:pic>
        <p:nvPicPr>
          <p:cNvPr id="4" name="Picture 3">
            <a:hlinkClick r:id="rId22"/>
            <a:extLst>
              <a:ext uri="{FF2B5EF4-FFF2-40B4-BE49-F238E27FC236}">
                <a16:creationId xmlns:a16="http://schemas.microsoft.com/office/drawing/2014/main" id="{11D8F732-22E3-E64E-8BE1-79D60896161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20385" y="4950425"/>
            <a:ext cx="1737360" cy="1737360"/>
          </a:xfrm>
          <a:prstGeom prst="rect">
            <a:avLst/>
          </a:prstGeom>
        </p:spPr>
      </p:pic>
      <p:pic>
        <p:nvPicPr>
          <p:cNvPr id="6" name="Picture 5">
            <a:hlinkClick r:id="rId24"/>
            <a:extLst>
              <a:ext uri="{FF2B5EF4-FFF2-40B4-BE49-F238E27FC236}">
                <a16:creationId xmlns:a16="http://schemas.microsoft.com/office/drawing/2014/main" id="{C69B7088-6AF4-E548-A8B2-2DEED4F17D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32577" y="4970307"/>
            <a:ext cx="1737360" cy="1737360"/>
          </a:xfrm>
          <a:prstGeom prst="rect">
            <a:avLst/>
          </a:prstGeom>
        </p:spPr>
      </p:pic>
    </p:spTree>
    <p:extLst>
      <p:ext uri="{BB962C8B-B14F-4D97-AF65-F5344CB8AC3E}">
        <p14:creationId xmlns:p14="http://schemas.microsoft.com/office/powerpoint/2010/main" val="748057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3600" dirty="0">
              <a:latin typeface="Ink Free" panose="03080402000500000000" pitchFamily="66" charset="0"/>
            </a:endParaRPr>
          </a:p>
        </p:txBody>
      </p:sp>
      <p:pic>
        <p:nvPicPr>
          <p:cNvPr id="6" name="Picture 5" descr="A picture containing text, newspaper&#10;&#10;Description automatically generated">
            <a:hlinkClick r:id="rId2"/>
            <a:extLst>
              <a:ext uri="{FF2B5EF4-FFF2-40B4-BE49-F238E27FC236}">
                <a16:creationId xmlns:a16="http://schemas.microsoft.com/office/drawing/2014/main" id="{CA3F291E-AFE9-6E46-A5D1-1F91914EC05C}"/>
              </a:ext>
            </a:extLst>
          </p:cNvPr>
          <p:cNvPicPr>
            <a:picLocks noChangeAspect="1"/>
          </p:cNvPicPr>
          <p:nvPr/>
        </p:nvPicPr>
        <p:blipFill>
          <a:blip r:embed="rId3"/>
          <a:stretch>
            <a:fillRect/>
          </a:stretch>
        </p:blipFill>
        <p:spPr>
          <a:xfrm>
            <a:off x="3759072" y="2045759"/>
            <a:ext cx="1508760" cy="1508760"/>
          </a:xfrm>
          <a:prstGeom prst="rect">
            <a:avLst/>
          </a:prstGeom>
          <a:effectLst>
            <a:outerShdw blurRad="50800" dist="38100" dir="8100000" algn="tr" rotWithShape="0">
              <a:prstClr val="black">
                <a:alpha val="40000"/>
              </a:prstClr>
            </a:outerShdw>
          </a:effectLst>
        </p:spPr>
      </p:pic>
      <p:pic>
        <p:nvPicPr>
          <p:cNvPr id="10" name="Picture 9" descr="A close up of a newspaper&#10;&#10;Description automatically generated">
            <a:hlinkClick r:id="rId4"/>
            <a:extLst>
              <a:ext uri="{FF2B5EF4-FFF2-40B4-BE49-F238E27FC236}">
                <a16:creationId xmlns:a16="http://schemas.microsoft.com/office/drawing/2014/main" id="{7FFD0AE7-3425-B249-8EE3-666834A04F53}"/>
              </a:ext>
            </a:extLst>
          </p:cNvPr>
          <p:cNvPicPr>
            <a:picLocks noChangeAspect="1"/>
          </p:cNvPicPr>
          <p:nvPr/>
        </p:nvPicPr>
        <p:blipFill>
          <a:blip r:embed="rId5"/>
          <a:stretch>
            <a:fillRect/>
          </a:stretch>
        </p:blipFill>
        <p:spPr>
          <a:xfrm rot="21045390">
            <a:off x="1915572" y="2119843"/>
            <a:ext cx="1508760" cy="1508760"/>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6"/>
            <a:extLst>
              <a:ext uri="{FF2B5EF4-FFF2-40B4-BE49-F238E27FC236}">
                <a16:creationId xmlns:a16="http://schemas.microsoft.com/office/drawing/2014/main" id="{61EFE3E2-A3D1-9942-B0AD-B60FE6659636}"/>
              </a:ext>
            </a:extLst>
          </p:cNvPr>
          <p:cNvPicPr>
            <a:picLocks noChangeAspect="1"/>
          </p:cNvPicPr>
          <p:nvPr/>
        </p:nvPicPr>
        <p:blipFill>
          <a:blip r:embed="rId7"/>
          <a:stretch>
            <a:fillRect/>
          </a:stretch>
        </p:blipFill>
        <p:spPr>
          <a:xfrm>
            <a:off x="197042" y="2030495"/>
            <a:ext cx="1508760" cy="1508760"/>
          </a:xfrm>
          <a:prstGeom prst="rect">
            <a:avLst/>
          </a:prstGeom>
          <a:effectLst>
            <a:outerShdw blurRad="50800" dist="38100" dir="8100000" algn="tr" rotWithShape="0">
              <a:prstClr val="black">
                <a:alpha val="40000"/>
              </a:prstClr>
            </a:outerShdw>
          </a:effectLst>
        </p:spPr>
      </p:pic>
      <p:pic>
        <p:nvPicPr>
          <p:cNvPr id="16" name="Picture 15" descr="A picture containing wall&#10;&#10;Description automatically generated">
            <a:hlinkClick r:id="rId8"/>
            <a:extLst>
              <a:ext uri="{FF2B5EF4-FFF2-40B4-BE49-F238E27FC236}">
                <a16:creationId xmlns:a16="http://schemas.microsoft.com/office/drawing/2014/main" id="{5AD3D207-9F46-B24D-8F63-99DC6227F086}"/>
              </a:ext>
            </a:extLst>
          </p:cNvPr>
          <p:cNvPicPr>
            <a:picLocks noChangeAspect="1"/>
          </p:cNvPicPr>
          <p:nvPr/>
        </p:nvPicPr>
        <p:blipFill>
          <a:blip r:embed="rId9"/>
          <a:stretch>
            <a:fillRect/>
          </a:stretch>
        </p:blipFill>
        <p:spPr>
          <a:xfrm rot="20937732">
            <a:off x="7392336" y="3951555"/>
            <a:ext cx="1508760" cy="1508760"/>
          </a:xfrm>
          <a:prstGeom prst="rect">
            <a:avLst/>
          </a:prstGeom>
          <a:effectLst>
            <a:outerShdw blurRad="50800" dist="38100" dir="8100000" algn="tr" rotWithShape="0">
              <a:prstClr val="black">
                <a:alpha val="40000"/>
              </a:prstClr>
            </a:outerShdw>
          </a:effectLst>
        </p:spPr>
      </p:pic>
      <p:pic>
        <p:nvPicPr>
          <p:cNvPr id="18" name="Picture 17" descr="A screenshot of a newspaper&#10;&#10;Description automatically generated">
            <a:hlinkClick r:id="rId10"/>
            <a:extLst>
              <a:ext uri="{FF2B5EF4-FFF2-40B4-BE49-F238E27FC236}">
                <a16:creationId xmlns:a16="http://schemas.microsoft.com/office/drawing/2014/main" id="{7D17A007-2F4D-8C42-AA9E-A8D91EBEAA75}"/>
              </a:ext>
            </a:extLst>
          </p:cNvPr>
          <p:cNvPicPr>
            <a:picLocks noChangeAspect="1"/>
          </p:cNvPicPr>
          <p:nvPr/>
        </p:nvPicPr>
        <p:blipFill>
          <a:blip r:embed="rId11"/>
          <a:stretch>
            <a:fillRect/>
          </a:stretch>
        </p:blipFill>
        <p:spPr>
          <a:xfrm rot="743663">
            <a:off x="5532825" y="3919140"/>
            <a:ext cx="1508760" cy="1508760"/>
          </a:xfrm>
          <a:prstGeom prst="rect">
            <a:avLst/>
          </a:prstGeom>
          <a:effectLst>
            <a:outerShdw blurRad="50800" dist="38100" dir="8100000" algn="tr" rotWithShape="0">
              <a:prstClr val="black">
                <a:alpha val="40000"/>
              </a:prstClr>
            </a:outerShdw>
          </a:effectLst>
        </p:spPr>
      </p:pic>
      <p:pic>
        <p:nvPicPr>
          <p:cNvPr id="20" name="Picture 19" descr="A close up of a newspaper&#10;&#10;Description automatically generated">
            <a:hlinkClick r:id="rId12"/>
            <a:extLst>
              <a:ext uri="{FF2B5EF4-FFF2-40B4-BE49-F238E27FC236}">
                <a16:creationId xmlns:a16="http://schemas.microsoft.com/office/drawing/2014/main" id="{69EB663F-879A-D145-B2D1-FA4ACC9D9A70}"/>
              </a:ext>
            </a:extLst>
          </p:cNvPr>
          <p:cNvPicPr>
            <a:picLocks noChangeAspect="1"/>
          </p:cNvPicPr>
          <p:nvPr/>
        </p:nvPicPr>
        <p:blipFill>
          <a:blip r:embed="rId13"/>
          <a:stretch>
            <a:fillRect/>
          </a:stretch>
        </p:blipFill>
        <p:spPr>
          <a:xfrm rot="548307">
            <a:off x="5581429" y="2202083"/>
            <a:ext cx="1508760" cy="1508760"/>
          </a:xfrm>
          <a:prstGeom prst="rect">
            <a:avLst/>
          </a:prstGeom>
          <a:effectLst>
            <a:outerShdw blurRad="50800" dist="38100" dir="8100000" algn="tr" rotWithShape="0">
              <a:prstClr val="black">
                <a:alpha val="40000"/>
              </a:prstClr>
            </a:outerShdw>
          </a:effectLst>
        </p:spPr>
      </p:pic>
      <p:pic>
        <p:nvPicPr>
          <p:cNvPr id="5" name="Picture 4" descr="A close up of a newspaper&#10;&#10;Description automatically generated">
            <a:hlinkClick r:id="rId14"/>
            <a:extLst>
              <a:ext uri="{FF2B5EF4-FFF2-40B4-BE49-F238E27FC236}">
                <a16:creationId xmlns:a16="http://schemas.microsoft.com/office/drawing/2014/main" id="{AE52E892-C68E-9240-9943-D370B512E2E7}"/>
              </a:ext>
            </a:extLst>
          </p:cNvPr>
          <p:cNvPicPr>
            <a:picLocks noChangeAspect="1"/>
          </p:cNvPicPr>
          <p:nvPr/>
        </p:nvPicPr>
        <p:blipFill>
          <a:blip r:embed="rId15"/>
          <a:stretch>
            <a:fillRect/>
          </a:stretch>
        </p:blipFill>
        <p:spPr>
          <a:xfrm rot="21152743">
            <a:off x="343083" y="3913469"/>
            <a:ext cx="1508760" cy="1508760"/>
          </a:xfrm>
          <a:prstGeom prst="rect">
            <a:avLst/>
          </a:prstGeom>
          <a:effectLst>
            <a:outerShdw blurRad="50800" dist="38100" dir="8100000" algn="tr" rotWithShape="0">
              <a:prstClr val="black">
                <a:alpha val="40000"/>
              </a:prstClr>
            </a:outerShdw>
          </a:effectLst>
        </p:spPr>
      </p:pic>
      <p:pic>
        <p:nvPicPr>
          <p:cNvPr id="13" name="Picture 12">
            <a:hlinkClick r:id="rId16"/>
            <a:extLst>
              <a:ext uri="{FF2B5EF4-FFF2-40B4-BE49-F238E27FC236}">
                <a16:creationId xmlns:a16="http://schemas.microsoft.com/office/drawing/2014/main" id="{E535CF0F-D67B-824F-A307-D4C867737068}"/>
              </a:ext>
            </a:extLst>
          </p:cNvPr>
          <p:cNvPicPr>
            <a:picLocks noChangeAspect="1"/>
          </p:cNvPicPr>
          <p:nvPr/>
        </p:nvPicPr>
        <p:blipFill>
          <a:blip r:embed="rId17"/>
          <a:stretch>
            <a:fillRect/>
          </a:stretch>
        </p:blipFill>
        <p:spPr>
          <a:xfrm>
            <a:off x="3817620" y="3821079"/>
            <a:ext cx="1508760" cy="1508760"/>
          </a:xfrm>
          <a:prstGeom prst="rect">
            <a:avLst/>
          </a:prstGeom>
          <a:effectLst>
            <a:outerShdw blurRad="50800" dist="38100" dir="8100000" algn="tr" rotWithShape="0">
              <a:prstClr val="black">
                <a:alpha val="40000"/>
              </a:prstClr>
            </a:outerShdw>
          </a:effectLst>
        </p:spPr>
      </p:pic>
      <p:pic>
        <p:nvPicPr>
          <p:cNvPr id="4" name="Picture 3" descr="A screenshot of a computer&#10;&#10;Description automatically generated">
            <a:hlinkClick r:id="rId18"/>
            <a:extLst>
              <a:ext uri="{FF2B5EF4-FFF2-40B4-BE49-F238E27FC236}">
                <a16:creationId xmlns:a16="http://schemas.microsoft.com/office/drawing/2014/main" id="{844F3EEA-1911-C14E-BF3B-4F89038BA4E7}"/>
              </a:ext>
            </a:extLst>
          </p:cNvPr>
          <p:cNvPicPr>
            <a:picLocks noChangeAspect="1"/>
          </p:cNvPicPr>
          <p:nvPr/>
        </p:nvPicPr>
        <p:blipFill>
          <a:blip r:embed="rId19"/>
          <a:stretch>
            <a:fillRect/>
          </a:stretch>
        </p:blipFill>
        <p:spPr>
          <a:xfrm>
            <a:off x="7283130" y="2288695"/>
            <a:ext cx="1508760" cy="1508760"/>
          </a:xfrm>
          <a:prstGeom prst="rect">
            <a:avLst/>
          </a:prstGeom>
          <a:effectLst>
            <a:outerShdw blurRad="50800" dist="38100" dir="8100000" algn="tr" rotWithShape="0">
              <a:prstClr val="black">
                <a:alpha val="40000"/>
              </a:prstClr>
            </a:outerShdw>
          </a:effectLst>
        </p:spPr>
      </p:pic>
      <p:pic>
        <p:nvPicPr>
          <p:cNvPr id="14" name="Picture 13" descr="A close up of a newspaper&#10;&#10;Description automatically generated">
            <a:hlinkClick r:id="rId20"/>
            <a:extLst>
              <a:ext uri="{FF2B5EF4-FFF2-40B4-BE49-F238E27FC236}">
                <a16:creationId xmlns:a16="http://schemas.microsoft.com/office/drawing/2014/main" id="{6D520FE9-51E8-BA48-AB6A-7AA23A2D7CDD}"/>
              </a:ext>
            </a:extLst>
          </p:cNvPr>
          <p:cNvPicPr>
            <a:picLocks noChangeAspect="1"/>
          </p:cNvPicPr>
          <p:nvPr/>
        </p:nvPicPr>
        <p:blipFill>
          <a:blip r:embed="rId21"/>
          <a:stretch>
            <a:fillRect/>
          </a:stretch>
        </p:blipFill>
        <p:spPr>
          <a:xfrm rot="21174510">
            <a:off x="2059367" y="3883135"/>
            <a:ext cx="1508760" cy="150876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08529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3600" cap="none"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5" name="Picture 8">
            <a:hlinkClick r:id="rId2"/>
            <a:extLst>
              <a:ext uri="{FF2B5EF4-FFF2-40B4-BE49-F238E27FC236}">
                <a16:creationId xmlns:a16="http://schemas.microsoft.com/office/drawing/2014/main" id="{0843ADA2-1F46-3A43-BDB8-23D951A99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77" y="3967916"/>
            <a:ext cx="1491502"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1">
            <a:hlinkClick r:id="rId4"/>
            <a:extLst>
              <a:ext uri="{FF2B5EF4-FFF2-40B4-BE49-F238E27FC236}">
                <a16:creationId xmlns:a16="http://schemas.microsoft.com/office/drawing/2014/main" id="{9BA8DAB7-C3FF-154A-9714-AD65BCB29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428" y="3967916"/>
            <a:ext cx="1495044"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0">
            <a:hlinkClick r:id="rId6"/>
            <a:extLst>
              <a:ext uri="{FF2B5EF4-FFF2-40B4-BE49-F238E27FC236}">
                <a16:creationId xmlns:a16="http://schemas.microsoft.com/office/drawing/2014/main" id="{5B7165FF-C5F2-1F4F-986C-96AB6B85F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 name="Picture 9" descr="A close up of text on a black background&#10;&#10;Description automatically generated">
            <a:hlinkClick r:id="rId8"/>
            <a:extLst>
              <a:ext uri="{FF2B5EF4-FFF2-40B4-BE49-F238E27FC236}">
                <a16:creationId xmlns:a16="http://schemas.microsoft.com/office/drawing/2014/main" id="{E247E240-BFF4-1E43-95BD-E465DECED1C0}"/>
              </a:ext>
            </a:extLst>
          </p:cNvPr>
          <p:cNvPicPr>
            <a:picLocks noChangeAspect="1"/>
          </p:cNvPicPr>
          <p:nvPr/>
        </p:nvPicPr>
        <p:blipFill>
          <a:blip r:embed="rId9"/>
          <a:stretch>
            <a:fillRect/>
          </a:stretch>
        </p:blipFill>
        <p:spPr>
          <a:xfrm>
            <a:off x="4769258" y="3967916"/>
            <a:ext cx="1495044" cy="1495044"/>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10"/>
            <a:extLst>
              <a:ext uri="{FF2B5EF4-FFF2-40B4-BE49-F238E27FC236}">
                <a16:creationId xmlns:a16="http://schemas.microsoft.com/office/drawing/2014/main" id="{56621866-C135-5047-A2FE-6147D9FEA3C5}"/>
              </a:ext>
            </a:extLst>
          </p:cNvPr>
          <p:cNvPicPr>
            <a:picLocks noChangeAspect="1"/>
          </p:cNvPicPr>
          <p:nvPr/>
        </p:nvPicPr>
        <p:blipFill>
          <a:blip r:embed="rId11"/>
          <a:stretch>
            <a:fillRect/>
          </a:stretch>
        </p:blipFill>
        <p:spPr>
          <a:xfrm>
            <a:off x="6545279" y="2195034"/>
            <a:ext cx="1495044" cy="1495044"/>
          </a:xfrm>
          <a:prstGeom prst="rect">
            <a:avLst/>
          </a:prstGeom>
          <a:effectLst>
            <a:outerShdw blurRad="50800" dist="38100" dir="8100000" algn="tr" rotWithShape="0">
              <a:prstClr val="black">
                <a:alpha val="40000"/>
              </a:prstClr>
            </a:outerShdw>
          </a:effectLst>
        </p:spPr>
      </p:pic>
      <p:pic>
        <p:nvPicPr>
          <p:cNvPr id="14" name="Picture 13" descr="A screenshot of a cell phone&#10;&#10;Description automatically generated">
            <a:hlinkClick r:id="rId12"/>
            <a:extLst>
              <a:ext uri="{FF2B5EF4-FFF2-40B4-BE49-F238E27FC236}">
                <a16:creationId xmlns:a16="http://schemas.microsoft.com/office/drawing/2014/main" id="{890695DD-0CE0-CA4C-B1D6-CD8BE9BEE4CB}"/>
              </a:ext>
            </a:extLst>
          </p:cNvPr>
          <p:cNvPicPr>
            <a:picLocks noChangeAspect="1"/>
          </p:cNvPicPr>
          <p:nvPr/>
        </p:nvPicPr>
        <p:blipFill>
          <a:blip r:embed="rId13"/>
          <a:stretch>
            <a:fillRect/>
          </a:stretch>
        </p:blipFill>
        <p:spPr>
          <a:xfrm>
            <a:off x="1081598" y="2211650"/>
            <a:ext cx="1495044" cy="1495044"/>
          </a:xfrm>
          <a:prstGeom prst="rect">
            <a:avLst/>
          </a:prstGeom>
          <a:effectLst>
            <a:outerShdw blurRad="50800" dist="38100" dir="8100000" algn="tr" rotWithShape="0">
              <a:prstClr val="black">
                <a:alpha val="40000"/>
              </a:prstClr>
            </a:outerShdw>
          </a:effectLst>
        </p:spPr>
      </p:pic>
      <p:pic>
        <p:nvPicPr>
          <p:cNvPr id="16" name="Picture 15" descr="A screen shot of a person&#10;&#10;Description automatically generated">
            <a:hlinkClick r:id="rId14"/>
            <a:extLst>
              <a:ext uri="{FF2B5EF4-FFF2-40B4-BE49-F238E27FC236}">
                <a16:creationId xmlns:a16="http://schemas.microsoft.com/office/drawing/2014/main" id="{068C4BF4-4D59-B54C-B0B6-3A181D4A7A14}"/>
              </a:ext>
            </a:extLst>
          </p:cNvPr>
          <p:cNvPicPr>
            <a:picLocks noChangeAspect="1"/>
          </p:cNvPicPr>
          <p:nvPr/>
        </p:nvPicPr>
        <p:blipFill>
          <a:blip r:embed="rId15"/>
          <a:stretch>
            <a:fillRect/>
          </a:stretch>
        </p:blipFill>
        <p:spPr>
          <a:xfrm>
            <a:off x="2925428" y="2211650"/>
            <a:ext cx="1495044" cy="1495044"/>
          </a:xfrm>
          <a:prstGeom prst="rect">
            <a:avLst/>
          </a:prstGeom>
          <a:effectLst>
            <a:outerShdw blurRad="50800" dist="38100" dir="8100000" algn="tr" rotWithShape="0">
              <a:prstClr val="black">
                <a:alpha val="40000"/>
              </a:prstClr>
            </a:outerShdw>
          </a:effectLst>
        </p:spPr>
      </p:pic>
      <p:pic>
        <p:nvPicPr>
          <p:cNvPr id="6" name="Picture 5">
            <a:hlinkClick r:id="rId16"/>
            <a:extLst>
              <a:ext uri="{FF2B5EF4-FFF2-40B4-BE49-F238E27FC236}">
                <a16:creationId xmlns:a16="http://schemas.microsoft.com/office/drawing/2014/main" id="{1F78F4DD-1822-FC44-8D73-C116963AF612}"/>
              </a:ext>
            </a:extLst>
          </p:cNvPr>
          <p:cNvPicPr>
            <a:picLocks noChangeAspect="1"/>
          </p:cNvPicPr>
          <p:nvPr/>
        </p:nvPicPr>
        <p:blipFill>
          <a:blip r:embed="rId17"/>
          <a:stretch>
            <a:fillRect/>
          </a:stretch>
        </p:blipFill>
        <p:spPr>
          <a:xfrm>
            <a:off x="4769258" y="2211650"/>
            <a:ext cx="1495044" cy="1495044"/>
          </a:xfrm>
          <a:prstGeom prst="rect">
            <a:avLst/>
          </a:prstGeom>
          <a:effectLst>
            <a:outerShdw blurRad="50800" dist="38100" dir="8100000" algn="tr" rotWithShape="0">
              <a:prstClr val="black">
                <a:alpha val="40000"/>
              </a:prstClr>
            </a:outerShdw>
          </a:effectLst>
        </p:spPr>
      </p:pic>
      <p:pic>
        <p:nvPicPr>
          <p:cNvPr id="8" name="Picture 7">
            <a:hlinkClick r:id="rId18"/>
            <a:extLst>
              <a:ext uri="{FF2B5EF4-FFF2-40B4-BE49-F238E27FC236}">
                <a16:creationId xmlns:a16="http://schemas.microsoft.com/office/drawing/2014/main" id="{68D8E221-559F-5B46-8374-BBB7FA7DB648}"/>
              </a:ext>
            </a:extLst>
          </p:cNvPr>
          <p:cNvPicPr>
            <a:picLocks noChangeAspect="1"/>
          </p:cNvPicPr>
          <p:nvPr/>
        </p:nvPicPr>
        <p:blipFill>
          <a:blip r:embed="rId19"/>
          <a:stretch>
            <a:fillRect/>
          </a:stretch>
        </p:blipFill>
        <p:spPr>
          <a:xfrm>
            <a:off x="6613088" y="3967916"/>
            <a:ext cx="1495044" cy="149504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30082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4950"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7" name="Picture 10">
            <a:hlinkClick r:id="rId2"/>
            <a:extLst>
              <a:ext uri="{FF2B5EF4-FFF2-40B4-BE49-F238E27FC236}">
                <a16:creationId xmlns:a16="http://schemas.microsoft.com/office/drawing/2014/main" id="{5B7165FF-C5F2-1F4F-986C-96AB6B85F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8" name="Picture 7" descr="A group of men posing for a photo&#10;&#10;Description automatically generated">
            <a:hlinkClick r:id="rId4"/>
            <a:extLst>
              <a:ext uri="{FF2B5EF4-FFF2-40B4-BE49-F238E27FC236}">
                <a16:creationId xmlns:a16="http://schemas.microsoft.com/office/drawing/2014/main" id="{8EAE1AD1-C3C5-6D46-B732-F5F338FFA58E}"/>
              </a:ext>
            </a:extLst>
          </p:cNvPr>
          <p:cNvPicPr>
            <a:picLocks noChangeAspect="1"/>
          </p:cNvPicPr>
          <p:nvPr/>
        </p:nvPicPr>
        <p:blipFill>
          <a:blip r:embed="rId5"/>
          <a:stretch>
            <a:fillRect/>
          </a:stretch>
        </p:blipFill>
        <p:spPr>
          <a:xfrm>
            <a:off x="4226315" y="2172373"/>
            <a:ext cx="1495044" cy="1495044"/>
          </a:xfrm>
          <a:prstGeom prst="rect">
            <a:avLst/>
          </a:prstGeom>
        </p:spPr>
      </p:pic>
      <p:pic>
        <p:nvPicPr>
          <p:cNvPr id="20" name="Picture 19" descr="A close up of a sign&#10;&#10;Description automatically generated">
            <a:hlinkClick r:id="rId6"/>
            <a:extLst>
              <a:ext uri="{FF2B5EF4-FFF2-40B4-BE49-F238E27FC236}">
                <a16:creationId xmlns:a16="http://schemas.microsoft.com/office/drawing/2014/main" id="{983EB9BB-6DDF-2F43-B00D-CD83371F6FE9}"/>
              </a:ext>
            </a:extLst>
          </p:cNvPr>
          <p:cNvPicPr>
            <a:picLocks noChangeAspect="1"/>
          </p:cNvPicPr>
          <p:nvPr/>
        </p:nvPicPr>
        <p:blipFill>
          <a:blip r:embed="rId7"/>
          <a:stretch>
            <a:fillRect/>
          </a:stretch>
        </p:blipFill>
        <p:spPr>
          <a:xfrm>
            <a:off x="2332511" y="2172373"/>
            <a:ext cx="1495044" cy="1495044"/>
          </a:xfrm>
          <a:prstGeom prst="rect">
            <a:avLst/>
          </a:prstGeom>
          <a:ln>
            <a:solidFill>
              <a:schemeClr val="tx1"/>
            </a:solidFill>
          </a:ln>
        </p:spPr>
      </p:pic>
      <p:pic>
        <p:nvPicPr>
          <p:cNvPr id="22" name="Picture 21" descr="A close up of a newspaper&#10;&#10;Description automatically generated">
            <a:hlinkClick r:id="rId8"/>
            <a:extLst>
              <a:ext uri="{FF2B5EF4-FFF2-40B4-BE49-F238E27FC236}">
                <a16:creationId xmlns:a16="http://schemas.microsoft.com/office/drawing/2014/main" id="{9FC59769-5972-DE47-9D96-3C91B11E8B1F}"/>
              </a:ext>
            </a:extLst>
          </p:cNvPr>
          <p:cNvPicPr>
            <a:picLocks noChangeAspect="1"/>
          </p:cNvPicPr>
          <p:nvPr/>
        </p:nvPicPr>
        <p:blipFill rotWithShape="1">
          <a:blip r:embed="rId9"/>
          <a:srcRect l="2621" r="2450"/>
          <a:stretch/>
        </p:blipFill>
        <p:spPr>
          <a:xfrm>
            <a:off x="175022" y="3979300"/>
            <a:ext cx="2122715" cy="1495044"/>
          </a:xfrm>
          <a:prstGeom prst="rect">
            <a:avLst/>
          </a:prstGeom>
          <a:ln>
            <a:solidFill>
              <a:schemeClr val="tx1"/>
            </a:solidFill>
          </a:ln>
        </p:spPr>
      </p:pic>
      <p:sp>
        <p:nvSpPr>
          <p:cNvPr id="27" name="TextBox 26">
            <a:extLst>
              <a:ext uri="{FF2B5EF4-FFF2-40B4-BE49-F238E27FC236}">
                <a16:creationId xmlns:a16="http://schemas.microsoft.com/office/drawing/2014/main" id="{D3403F5B-F2E7-DE44-8296-75EAC35EE7D1}"/>
              </a:ext>
            </a:extLst>
          </p:cNvPr>
          <p:cNvSpPr txBox="1"/>
          <p:nvPr/>
        </p:nvSpPr>
        <p:spPr>
          <a:xfrm>
            <a:off x="9095015" y="3788228"/>
            <a:ext cx="184731" cy="300082"/>
          </a:xfrm>
          <a:prstGeom prst="rect">
            <a:avLst/>
          </a:prstGeom>
          <a:noFill/>
        </p:spPr>
        <p:txBody>
          <a:bodyPr wrap="none" rtlCol="0">
            <a:spAutoFit/>
          </a:bodyPr>
          <a:lstStyle/>
          <a:p>
            <a:endParaRPr lang="en-US" sz="1350" dirty="0"/>
          </a:p>
        </p:txBody>
      </p:sp>
      <p:pic>
        <p:nvPicPr>
          <p:cNvPr id="6" name="Picture 5">
            <a:hlinkClick r:id="rId10"/>
            <a:extLst>
              <a:ext uri="{FF2B5EF4-FFF2-40B4-BE49-F238E27FC236}">
                <a16:creationId xmlns:a16="http://schemas.microsoft.com/office/drawing/2014/main" id="{A87A6723-195A-054A-BF7B-9601F2E9333F}"/>
              </a:ext>
            </a:extLst>
          </p:cNvPr>
          <p:cNvPicPr>
            <a:picLocks noChangeAspect="1"/>
          </p:cNvPicPr>
          <p:nvPr/>
        </p:nvPicPr>
        <p:blipFill>
          <a:blip r:embed="rId11"/>
          <a:stretch>
            <a:fillRect/>
          </a:stretch>
        </p:blipFill>
        <p:spPr>
          <a:xfrm>
            <a:off x="6048466" y="2208602"/>
            <a:ext cx="1329878" cy="1714500"/>
          </a:xfrm>
          <a:prstGeom prst="rect">
            <a:avLst/>
          </a:prstGeom>
        </p:spPr>
      </p:pic>
      <p:pic>
        <p:nvPicPr>
          <p:cNvPr id="9" name="Picture 8">
            <a:hlinkClick r:id="rId12"/>
            <a:extLst>
              <a:ext uri="{FF2B5EF4-FFF2-40B4-BE49-F238E27FC236}">
                <a16:creationId xmlns:a16="http://schemas.microsoft.com/office/drawing/2014/main" id="{209D9919-20A8-5B40-BCDF-33C0DAE8A12D}"/>
              </a:ext>
            </a:extLst>
          </p:cNvPr>
          <p:cNvPicPr>
            <a:picLocks noChangeAspect="1"/>
          </p:cNvPicPr>
          <p:nvPr/>
        </p:nvPicPr>
        <p:blipFill>
          <a:blip r:embed="rId13"/>
          <a:stretch>
            <a:fillRect/>
          </a:stretch>
        </p:blipFill>
        <p:spPr>
          <a:xfrm>
            <a:off x="7486912" y="2208602"/>
            <a:ext cx="1327673" cy="1714500"/>
          </a:xfrm>
          <a:prstGeom prst="rect">
            <a:avLst/>
          </a:prstGeom>
        </p:spPr>
      </p:pic>
      <p:pic>
        <p:nvPicPr>
          <p:cNvPr id="11" name="Picture 10">
            <a:hlinkClick r:id="rId14"/>
            <a:extLst>
              <a:ext uri="{FF2B5EF4-FFF2-40B4-BE49-F238E27FC236}">
                <a16:creationId xmlns:a16="http://schemas.microsoft.com/office/drawing/2014/main" id="{E1AB02BC-282C-CF49-BFCA-542E35658193}"/>
              </a:ext>
            </a:extLst>
          </p:cNvPr>
          <p:cNvPicPr>
            <a:picLocks noChangeAspect="1"/>
          </p:cNvPicPr>
          <p:nvPr/>
        </p:nvPicPr>
        <p:blipFill>
          <a:blip r:embed="rId15"/>
          <a:stretch>
            <a:fillRect/>
          </a:stretch>
        </p:blipFill>
        <p:spPr>
          <a:xfrm>
            <a:off x="7486914" y="3987592"/>
            <a:ext cx="1327672" cy="1714500"/>
          </a:xfrm>
          <a:prstGeom prst="rect">
            <a:avLst/>
          </a:prstGeom>
        </p:spPr>
      </p:pic>
      <p:pic>
        <p:nvPicPr>
          <p:cNvPr id="13" name="Picture 12">
            <a:hlinkClick r:id="rId16"/>
            <a:extLst>
              <a:ext uri="{FF2B5EF4-FFF2-40B4-BE49-F238E27FC236}">
                <a16:creationId xmlns:a16="http://schemas.microsoft.com/office/drawing/2014/main" id="{B165D56F-9701-F145-ACC5-A95F1A925958}"/>
              </a:ext>
            </a:extLst>
          </p:cNvPr>
          <p:cNvPicPr>
            <a:picLocks noChangeAspect="1"/>
          </p:cNvPicPr>
          <p:nvPr/>
        </p:nvPicPr>
        <p:blipFill>
          <a:blip r:embed="rId17"/>
          <a:stretch>
            <a:fillRect/>
          </a:stretch>
        </p:blipFill>
        <p:spPr>
          <a:xfrm>
            <a:off x="6069220" y="3979300"/>
            <a:ext cx="1301329" cy="1714500"/>
          </a:xfrm>
          <a:prstGeom prst="rect">
            <a:avLst/>
          </a:prstGeom>
        </p:spPr>
      </p:pic>
      <p:pic>
        <p:nvPicPr>
          <p:cNvPr id="14" name="Picture 13">
            <a:hlinkClick r:id="rId18"/>
            <a:extLst>
              <a:ext uri="{FF2B5EF4-FFF2-40B4-BE49-F238E27FC236}">
                <a16:creationId xmlns:a16="http://schemas.microsoft.com/office/drawing/2014/main" id="{5E57F696-B90D-D047-9457-2BA91B2382B0}"/>
              </a:ext>
            </a:extLst>
          </p:cNvPr>
          <p:cNvPicPr>
            <a:picLocks noChangeAspect="1"/>
          </p:cNvPicPr>
          <p:nvPr/>
        </p:nvPicPr>
        <p:blipFill>
          <a:blip r:embed="rId19"/>
          <a:stretch>
            <a:fillRect/>
          </a:stretch>
        </p:blipFill>
        <p:spPr>
          <a:xfrm>
            <a:off x="438707" y="2172373"/>
            <a:ext cx="1495044" cy="1495044"/>
          </a:xfrm>
          <a:prstGeom prst="rect">
            <a:avLst/>
          </a:prstGeom>
        </p:spPr>
      </p:pic>
      <p:pic>
        <p:nvPicPr>
          <p:cNvPr id="18" name="Picture 17">
            <a:hlinkClick r:id="rId20"/>
            <a:extLst>
              <a:ext uri="{FF2B5EF4-FFF2-40B4-BE49-F238E27FC236}">
                <a16:creationId xmlns:a16="http://schemas.microsoft.com/office/drawing/2014/main" id="{0812882F-F29C-D844-9199-6DE34702F61D}"/>
              </a:ext>
            </a:extLst>
          </p:cNvPr>
          <p:cNvPicPr>
            <a:picLocks noChangeAspect="1"/>
          </p:cNvPicPr>
          <p:nvPr/>
        </p:nvPicPr>
        <p:blipFill>
          <a:blip r:embed="rId21"/>
          <a:stretch>
            <a:fillRect/>
          </a:stretch>
        </p:blipFill>
        <p:spPr>
          <a:xfrm>
            <a:off x="2505164" y="3987592"/>
            <a:ext cx="1495044" cy="1495044"/>
          </a:xfrm>
          <a:prstGeom prst="rect">
            <a:avLst/>
          </a:prstGeom>
        </p:spPr>
      </p:pic>
      <p:pic>
        <p:nvPicPr>
          <p:cNvPr id="21" name="Picture 20">
            <a:hlinkClick r:id="rId22"/>
            <a:extLst>
              <a:ext uri="{FF2B5EF4-FFF2-40B4-BE49-F238E27FC236}">
                <a16:creationId xmlns:a16="http://schemas.microsoft.com/office/drawing/2014/main" id="{FA5B7546-62E2-C74A-A28A-5176707FED5E}"/>
              </a:ext>
            </a:extLst>
          </p:cNvPr>
          <p:cNvPicPr>
            <a:picLocks noChangeAspect="1"/>
          </p:cNvPicPr>
          <p:nvPr/>
        </p:nvPicPr>
        <p:blipFill>
          <a:blip r:embed="rId23"/>
          <a:stretch>
            <a:fillRect/>
          </a:stretch>
        </p:blipFill>
        <p:spPr>
          <a:xfrm>
            <a:off x="4229630" y="3987592"/>
            <a:ext cx="1495044" cy="1495044"/>
          </a:xfrm>
          <a:prstGeom prst="rect">
            <a:avLst/>
          </a:prstGeom>
        </p:spPr>
      </p:pic>
    </p:spTree>
    <p:extLst>
      <p:ext uri="{BB962C8B-B14F-4D97-AF65-F5344CB8AC3E}">
        <p14:creationId xmlns:p14="http://schemas.microsoft.com/office/powerpoint/2010/main" val="3461007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254980-4233-9F44-8F94-276CE02CA14E}"/>
              </a:ext>
            </a:extLst>
          </p:cNvPr>
          <p:cNvSpPr/>
          <p:nvPr/>
        </p:nvSpPr>
        <p:spPr>
          <a:xfrm>
            <a:off x="1713333" y="5421814"/>
            <a:ext cx="5769913" cy="369332"/>
          </a:xfrm>
          <a:prstGeom prst="rect">
            <a:avLst/>
          </a:prstGeom>
        </p:spPr>
        <p:txBody>
          <a:bodyPr wrap="none">
            <a:spAutoFit/>
          </a:bodyPr>
          <a:lstStyle/>
          <a:p>
            <a:r>
              <a:rPr lang="en-US" dirty="0">
                <a:solidFill>
                  <a:srgbClr val="96BB32"/>
                </a:solidFill>
                <a:hlinkClick r:id="rId2">
                  <a:extLst>
                    <a:ext uri="{A12FA001-AC4F-418D-AE19-62706E023703}">
                      <ahyp:hlinkClr xmlns:ahyp="http://schemas.microsoft.com/office/drawing/2018/hyperlinkcolor" val="tx"/>
                    </a:ext>
                  </a:extLst>
                </a:hlinkClick>
              </a:rPr>
              <a:t>https://</a:t>
            </a:r>
            <a:r>
              <a:rPr lang="en-US" dirty="0" err="1">
                <a:solidFill>
                  <a:srgbClr val="96BB32"/>
                </a:solidFill>
                <a:hlinkClick r:id="rId2">
                  <a:extLst>
                    <a:ext uri="{A12FA001-AC4F-418D-AE19-62706E023703}">
                      <ahyp:hlinkClr xmlns:ahyp="http://schemas.microsoft.com/office/drawing/2018/hyperlinkcolor" val="tx"/>
                    </a:ext>
                  </a:extLst>
                </a:hlinkClick>
              </a:rPr>
              <a:t>www.teacherspayteachers.com</a:t>
            </a:r>
            <a:r>
              <a:rPr lang="en-US" dirty="0">
                <a:solidFill>
                  <a:srgbClr val="96BB32"/>
                </a:solidFill>
                <a:hlinkClick r:id="rId2">
                  <a:extLst>
                    <a:ext uri="{A12FA001-AC4F-418D-AE19-62706E023703}">
                      <ahyp:hlinkClr xmlns:ahyp="http://schemas.microsoft.com/office/drawing/2018/hyperlinkcolor" val="tx"/>
                    </a:ext>
                  </a:extLst>
                </a:hlinkClick>
              </a:rPr>
              <a:t>/Store/Miss-</a:t>
            </a:r>
            <a:r>
              <a:rPr lang="en-US" dirty="0" err="1">
                <a:solidFill>
                  <a:srgbClr val="96BB32"/>
                </a:solidFill>
                <a:hlinkClick r:id="rId2">
                  <a:extLst>
                    <a:ext uri="{A12FA001-AC4F-418D-AE19-62706E023703}">
                      <ahyp:hlinkClr xmlns:ahyp="http://schemas.microsoft.com/office/drawing/2018/hyperlinkcolor" val="tx"/>
                    </a:ext>
                  </a:extLst>
                </a:hlinkClick>
              </a:rPr>
              <a:t>Bs</a:t>
            </a:r>
            <a:r>
              <a:rPr lang="en-US" dirty="0">
                <a:solidFill>
                  <a:srgbClr val="96BB32"/>
                </a:solidFill>
                <a:hlinkClick r:id="rId2">
                  <a:extLst>
                    <a:ext uri="{A12FA001-AC4F-418D-AE19-62706E023703}">
                      <ahyp:hlinkClr xmlns:ahyp="http://schemas.microsoft.com/office/drawing/2018/hyperlinkcolor" val="tx"/>
                    </a:ext>
                  </a:extLst>
                </a:hlinkClick>
              </a:rPr>
              <a:t>-Shop</a:t>
            </a:r>
            <a:endParaRPr lang="en-US" dirty="0">
              <a:solidFill>
                <a:srgbClr val="96BB32"/>
              </a:solidFill>
            </a:endParaRPr>
          </a:p>
        </p:txBody>
      </p:sp>
      <p:pic>
        <p:nvPicPr>
          <p:cNvPr id="5" name="Picture 4" descr="A screenshot of a cell phone&#10;&#10;Description automatically generated">
            <a:hlinkClick r:id="rId2"/>
            <a:extLst>
              <a:ext uri="{FF2B5EF4-FFF2-40B4-BE49-F238E27FC236}">
                <a16:creationId xmlns:a16="http://schemas.microsoft.com/office/drawing/2014/main" id="{71A2CAC8-EF67-6847-8258-5FEBC036967E}"/>
              </a:ext>
            </a:extLst>
          </p:cNvPr>
          <p:cNvPicPr>
            <a:picLocks noChangeAspect="1"/>
          </p:cNvPicPr>
          <p:nvPr/>
        </p:nvPicPr>
        <p:blipFill rotWithShape="1">
          <a:blip r:embed="rId3"/>
          <a:srcRect l="481" t="2395" r="481"/>
          <a:stretch/>
        </p:blipFill>
        <p:spPr>
          <a:xfrm>
            <a:off x="0" y="921404"/>
            <a:ext cx="9144000" cy="4316266"/>
          </a:xfrm>
          <a:prstGeom prst="rect">
            <a:avLst/>
          </a:prstGeom>
        </p:spPr>
      </p:pic>
    </p:spTree>
    <p:extLst>
      <p:ext uri="{BB962C8B-B14F-4D97-AF65-F5344CB8AC3E}">
        <p14:creationId xmlns:p14="http://schemas.microsoft.com/office/powerpoint/2010/main" val="3129586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44E0-52D2-F84E-980B-1DB5AF99CFE2}"/>
              </a:ext>
            </a:extLst>
          </p:cNvPr>
          <p:cNvSpPr txBox="1">
            <a:spLocks/>
          </p:cNvSpPr>
          <p:nvPr/>
        </p:nvSpPr>
        <p:spPr>
          <a:xfrm>
            <a:off x="799631" y="542109"/>
            <a:ext cx="7773338" cy="11971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t>Terms of Use &amp; Credits </a:t>
            </a:r>
          </a:p>
        </p:txBody>
      </p:sp>
      <p:sp>
        <p:nvSpPr>
          <p:cNvPr id="3" name="TextBox 2">
            <a:extLst>
              <a:ext uri="{FF2B5EF4-FFF2-40B4-BE49-F238E27FC236}">
                <a16:creationId xmlns:a16="http://schemas.microsoft.com/office/drawing/2014/main" id="{9C3B7B6C-6499-194C-AAAB-EDCC9557DFEA}"/>
              </a:ext>
            </a:extLst>
          </p:cNvPr>
          <p:cNvSpPr txBox="1"/>
          <p:nvPr/>
        </p:nvSpPr>
        <p:spPr>
          <a:xfrm>
            <a:off x="535780" y="4193573"/>
            <a:ext cx="7816283" cy="7155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All other images in products and on cover art (thumbnail images) were found in the public domain. The public domain consists of all the creative works to which no exclusive intellectual property rights apply. Those rights may have expired, been forfeited, expressly waived, or may be inapplicable.</a:t>
            </a:r>
          </a:p>
        </p:txBody>
      </p:sp>
      <p:sp>
        <p:nvSpPr>
          <p:cNvPr id="4" name="TextBox 3">
            <a:extLst>
              <a:ext uri="{FF2B5EF4-FFF2-40B4-BE49-F238E27FC236}">
                <a16:creationId xmlns:a16="http://schemas.microsoft.com/office/drawing/2014/main" id="{6B4B456C-3C00-3449-AF28-A38C3036ADD2}"/>
              </a:ext>
            </a:extLst>
          </p:cNvPr>
          <p:cNvSpPr txBox="1"/>
          <p:nvPr/>
        </p:nvSpPr>
        <p:spPr>
          <a:xfrm>
            <a:off x="724856" y="1419830"/>
            <a:ext cx="7922888" cy="1546577"/>
          </a:xfrm>
          <a:prstGeom prst="rect">
            <a:avLst/>
          </a:prstGeom>
          <a:noFill/>
        </p:spPr>
        <p:txBody>
          <a:bodyPr wrap="square" rtlCol="0">
            <a:spAutoFit/>
          </a:bodyPr>
          <a:lstStyle/>
          <a:p>
            <a:r>
              <a:rPr lang="en-US" sz="1350" dirty="0"/>
              <a:t>By downloading this product you are given permission for classroom and personal use only. You may alter and modify this work for your own use, but please do not share, sell, or post online.</a:t>
            </a:r>
          </a:p>
          <a:p>
            <a:endParaRPr lang="en-US" sz="1350" dirty="0"/>
          </a:p>
          <a:p>
            <a:r>
              <a:rPr lang="en-US" sz="1350" dirty="0"/>
              <a:t>Please consider rating this resource. Your ratings earn you </a:t>
            </a:r>
            <a:r>
              <a:rPr lang="en-US" sz="1350" dirty="0" err="1"/>
              <a:t>TpT</a:t>
            </a:r>
            <a:r>
              <a:rPr lang="en-US" sz="1350" dirty="0"/>
              <a:t> credits to apply discounts towards future purchases. Use the link to go to the  “My Purchases” tab and rate any products you have downloaded. Note that there is a separate “paid downloads” and “free downloads” tab.  </a:t>
            </a:r>
            <a:r>
              <a:rPr lang="en-US" sz="1350" dirty="0">
                <a:hlinkClick r:id="rId2"/>
              </a:rPr>
              <a:t>https://www.teacherspayteachers.com/My-Purchases</a:t>
            </a:r>
            <a:endParaRPr lang="en-US" sz="1350" dirty="0"/>
          </a:p>
        </p:txBody>
      </p:sp>
      <p:sp>
        <p:nvSpPr>
          <p:cNvPr id="5" name="Rectangle 4">
            <a:extLst>
              <a:ext uri="{FF2B5EF4-FFF2-40B4-BE49-F238E27FC236}">
                <a16:creationId xmlns:a16="http://schemas.microsoft.com/office/drawing/2014/main" id="{9DAF1D9D-9373-984E-9775-D069352E0A2C}"/>
              </a:ext>
            </a:extLst>
          </p:cNvPr>
          <p:cNvSpPr/>
          <p:nvPr/>
        </p:nvSpPr>
        <p:spPr>
          <a:xfrm>
            <a:off x="535780" y="5150794"/>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350" dirty="0"/>
              <a:t>Screenshots that are taken from Adobe CC Suite, Microsoft Office Suite, iMovie, and Scratch are in compliance with Fair Use guidelines. </a:t>
            </a:r>
          </a:p>
        </p:txBody>
      </p:sp>
      <p:sp>
        <p:nvSpPr>
          <p:cNvPr id="6" name="TextBox 5">
            <a:extLst>
              <a:ext uri="{FF2B5EF4-FFF2-40B4-BE49-F238E27FC236}">
                <a16:creationId xmlns:a16="http://schemas.microsoft.com/office/drawing/2014/main" id="{E4CE0897-7E75-6344-A17D-00EDA8EE82AC}"/>
              </a:ext>
            </a:extLst>
          </p:cNvPr>
          <p:cNvSpPr txBox="1"/>
          <p:nvPr/>
        </p:nvSpPr>
        <p:spPr>
          <a:xfrm>
            <a:off x="535780" y="3459295"/>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Cover art from </a:t>
            </a:r>
            <a:r>
              <a:rPr lang="en-US" sz="1350" i="1" dirty="0"/>
              <a:t>Tangerine</a:t>
            </a:r>
            <a:r>
              <a:rPr lang="en-US" sz="1350" dirty="0"/>
              <a:t> by Edward Bloor. Copyright ©1997 by Edward Bloor. Reprinted by permission of Houghton Mifflin Harcourt Publishing Company. All rights reserved.</a:t>
            </a:r>
          </a:p>
        </p:txBody>
      </p:sp>
    </p:spTree>
    <p:extLst>
      <p:ext uri="{BB962C8B-B14F-4D97-AF65-F5344CB8AC3E}">
        <p14:creationId xmlns:p14="http://schemas.microsoft.com/office/powerpoint/2010/main" val="247619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96CCD-17A2-3B4F-AEBA-652504481A7C}"/>
              </a:ext>
            </a:extLst>
          </p:cNvPr>
          <p:cNvPicPr>
            <a:picLocks noChangeAspect="1"/>
          </p:cNvPicPr>
          <p:nvPr/>
        </p:nvPicPr>
        <p:blipFill>
          <a:blip r:embed="rId3"/>
          <a:stretch>
            <a:fillRect/>
          </a:stretch>
        </p:blipFill>
        <p:spPr>
          <a:xfrm>
            <a:off x="1581204" y="2375327"/>
            <a:ext cx="6056697" cy="4117547"/>
          </a:xfrm>
          <a:prstGeom prst="rect">
            <a:avLst/>
          </a:prstGeom>
          <a:ln>
            <a:solidFill>
              <a:srgbClr val="00B0F0"/>
            </a:solidFill>
          </a:ln>
        </p:spPr>
      </p:pic>
      <p:pic>
        <p:nvPicPr>
          <p:cNvPr id="5" name="Picture 4">
            <a:extLst>
              <a:ext uri="{FF2B5EF4-FFF2-40B4-BE49-F238E27FC236}">
                <a16:creationId xmlns:a16="http://schemas.microsoft.com/office/drawing/2014/main" id="{8D375FA2-AF9F-0542-AFC1-42B8CD260A1A}"/>
              </a:ext>
            </a:extLst>
          </p:cNvPr>
          <p:cNvPicPr>
            <a:picLocks noChangeAspect="1"/>
          </p:cNvPicPr>
          <p:nvPr/>
        </p:nvPicPr>
        <p:blipFill>
          <a:blip r:embed="rId4"/>
          <a:stretch>
            <a:fillRect/>
          </a:stretch>
        </p:blipFill>
        <p:spPr>
          <a:xfrm>
            <a:off x="4480364" y="685034"/>
            <a:ext cx="3531643" cy="422740"/>
          </a:xfrm>
          <a:prstGeom prst="rect">
            <a:avLst/>
          </a:prstGeom>
        </p:spPr>
      </p:pic>
      <p:sp>
        <p:nvSpPr>
          <p:cNvPr id="2" name="Title 1"/>
          <p:cNvSpPr>
            <a:spLocks noGrp="1"/>
          </p:cNvSpPr>
          <p:nvPr>
            <p:ph type="title"/>
          </p:nvPr>
        </p:nvSpPr>
        <p:spPr/>
        <p:txBody>
          <a:bodyPr/>
          <a:lstStyle/>
          <a:p>
            <a:br>
              <a:rPr lang="en-US" b="1" dirty="0"/>
            </a:br>
            <a:endParaRPr lang="en-US" b="1" dirty="0"/>
          </a:p>
        </p:txBody>
      </p:sp>
      <p:cxnSp>
        <p:nvCxnSpPr>
          <p:cNvPr id="11" name="Straight Arrow Connector 10"/>
          <p:cNvCxnSpPr>
            <a:cxnSpLocks/>
          </p:cNvCxnSpPr>
          <p:nvPr/>
        </p:nvCxnSpPr>
        <p:spPr>
          <a:xfrm>
            <a:off x="3739662" y="5647779"/>
            <a:ext cx="1301261" cy="3427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5815" y="592673"/>
            <a:ext cx="3796076"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Create a </a:t>
            </a:r>
            <a:r>
              <a:rPr lang="en-US" sz="3200" b="1" dirty="0"/>
              <a:t>new</a:t>
            </a:r>
            <a:r>
              <a:rPr lang="en-US" sz="3200" dirty="0"/>
              <a:t> project</a:t>
            </a:r>
          </a:p>
        </p:txBody>
      </p:sp>
      <p:sp>
        <p:nvSpPr>
          <p:cNvPr id="14" name="Rectangle 13"/>
          <p:cNvSpPr/>
          <p:nvPr/>
        </p:nvSpPr>
        <p:spPr>
          <a:xfrm rot="20962981">
            <a:off x="2239371" y="5355608"/>
            <a:ext cx="2035301"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Delete the cat!</a:t>
            </a:r>
          </a:p>
        </p:txBody>
      </p:sp>
      <p:cxnSp>
        <p:nvCxnSpPr>
          <p:cNvPr id="23" name="Straight Arrow Connector 22"/>
          <p:cNvCxnSpPr>
            <a:cxnSpLocks/>
          </p:cNvCxnSpPr>
          <p:nvPr/>
        </p:nvCxnSpPr>
        <p:spPr>
          <a:xfrm>
            <a:off x="2214263" y="1918236"/>
            <a:ext cx="452602" cy="67118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50578" y="699332"/>
            <a:ext cx="713338" cy="41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0959868">
            <a:off x="724335" y="1730766"/>
            <a:ext cx="233749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Title it </a:t>
            </a:r>
            <a:r>
              <a:rPr lang="en-US" sz="2400" b="1" dirty="0"/>
              <a:t>Lesson Six</a:t>
            </a:r>
          </a:p>
        </p:txBody>
      </p:sp>
      <p:cxnSp>
        <p:nvCxnSpPr>
          <p:cNvPr id="19" name="Straight Connector 18">
            <a:extLst>
              <a:ext uri="{FF2B5EF4-FFF2-40B4-BE49-F238E27FC236}">
                <a16:creationId xmlns:a16="http://schemas.microsoft.com/office/drawing/2014/main" id="{68640AEC-ADC5-7C49-8C7E-9A1FF671D1BB}"/>
              </a:ext>
            </a:extLst>
          </p:cNvPr>
          <p:cNvCxnSpPr/>
          <p:nvPr/>
        </p:nvCxnSpPr>
        <p:spPr>
          <a:xfrm>
            <a:off x="5683801" y="3692769"/>
            <a:ext cx="799061" cy="8440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B215FA7-A37A-8D41-9E9D-FDFBF8F19269}"/>
              </a:ext>
            </a:extLst>
          </p:cNvPr>
          <p:cNvCxnSpPr>
            <a:cxnSpLocks/>
          </p:cNvCxnSpPr>
          <p:nvPr/>
        </p:nvCxnSpPr>
        <p:spPr>
          <a:xfrm flipV="1">
            <a:off x="5683801" y="3692769"/>
            <a:ext cx="799061" cy="8440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196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E4B674-192D-984F-8411-2BF8FD924BD6}"/>
              </a:ext>
            </a:extLst>
          </p:cNvPr>
          <p:cNvPicPr>
            <a:picLocks noChangeAspect="1"/>
          </p:cNvPicPr>
          <p:nvPr/>
        </p:nvPicPr>
        <p:blipFill>
          <a:blip r:embed="rId2"/>
          <a:stretch>
            <a:fillRect/>
          </a:stretch>
        </p:blipFill>
        <p:spPr>
          <a:xfrm>
            <a:off x="2974321" y="2211572"/>
            <a:ext cx="4869713" cy="3516197"/>
          </a:xfrm>
          <a:prstGeom prst="rect">
            <a:avLst/>
          </a:prstGeom>
          <a:ln>
            <a:solidFill>
              <a:srgbClr val="00B0F0"/>
            </a:solidFill>
          </a:ln>
        </p:spPr>
      </p:pic>
      <p:sp>
        <p:nvSpPr>
          <p:cNvPr id="4" name="Rectangle 3">
            <a:extLst>
              <a:ext uri="{FF2B5EF4-FFF2-40B4-BE49-F238E27FC236}">
                <a16:creationId xmlns:a16="http://schemas.microsoft.com/office/drawing/2014/main" id="{B1D8AE36-8370-9F4E-BD11-16D956BDAEF6}"/>
              </a:ext>
            </a:extLst>
          </p:cNvPr>
          <p:cNvSpPr/>
          <p:nvPr/>
        </p:nvSpPr>
        <p:spPr>
          <a:xfrm>
            <a:off x="1807536" y="571408"/>
            <a:ext cx="5528929"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Add the </a:t>
            </a:r>
            <a:r>
              <a:rPr lang="en-US" sz="3200" b="1" dirty="0"/>
              <a:t>Pen</a:t>
            </a:r>
            <a:r>
              <a:rPr lang="en-US" sz="3200" dirty="0"/>
              <a:t> extension</a:t>
            </a:r>
          </a:p>
        </p:txBody>
      </p:sp>
      <p:pic>
        <p:nvPicPr>
          <p:cNvPr id="5" name="Picture 4">
            <a:extLst>
              <a:ext uri="{FF2B5EF4-FFF2-40B4-BE49-F238E27FC236}">
                <a16:creationId xmlns:a16="http://schemas.microsoft.com/office/drawing/2014/main" id="{EA6C59FB-D0C9-4A4D-888C-4BC68E4A0599}"/>
              </a:ext>
            </a:extLst>
          </p:cNvPr>
          <p:cNvPicPr>
            <a:picLocks noChangeAspect="1"/>
          </p:cNvPicPr>
          <p:nvPr/>
        </p:nvPicPr>
        <p:blipFill rotWithShape="1">
          <a:blip r:embed="rId3"/>
          <a:srcRect l="2965"/>
          <a:stretch/>
        </p:blipFill>
        <p:spPr>
          <a:xfrm>
            <a:off x="733645" y="1467293"/>
            <a:ext cx="1996129" cy="5114260"/>
          </a:xfrm>
          <a:prstGeom prst="rect">
            <a:avLst/>
          </a:prstGeom>
          <a:ln>
            <a:solidFill>
              <a:srgbClr val="00B0F0"/>
            </a:solidFill>
          </a:ln>
        </p:spPr>
      </p:pic>
      <p:sp>
        <p:nvSpPr>
          <p:cNvPr id="6" name="Oval 5">
            <a:extLst>
              <a:ext uri="{FF2B5EF4-FFF2-40B4-BE49-F238E27FC236}">
                <a16:creationId xmlns:a16="http://schemas.microsoft.com/office/drawing/2014/main" id="{677E4939-46D8-2849-808B-006FEC31EB81}"/>
              </a:ext>
            </a:extLst>
          </p:cNvPr>
          <p:cNvSpPr/>
          <p:nvPr/>
        </p:nvSpPr>
        <p:spPr>
          <a:xfrm>
            <a:off x="489098" y="5954233"/>
            <a:ext cx="797441" cy="8161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665627CB-9536-2A49-B91B-F42EE096D4C3}"/>
              </a:ext>
            </a:extLst>
          </p:cNvPr>
          <p:cNvCxnSpPr>
            <a:cxnSpLocks/>
          </p:cNvCxnSpPr>
          <p:nvPr/>
        </p:nvCxnSpPr>
        <p:spPr>
          <a:xfrm flipV="1">
            <a:off x="1265273" y="4391248"/>
            <a:ext cx="3732028" cy="177563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F8FA6C30-F1DE-7941-8F1E-9EA16FCD2F4E}"/>
              </a:ext>
            </a:extLst>
          </p:cNvPr>
          <p:cNvSpPr/>
          <p:nvPr/>
        </p:nvSpPr>
        <p:spPr>
          <a:xfrm>
            <a:off x="4915786" y="2307265"/>
            <a:ext cx="2165498" cy="27113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4292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738E53-CBBC-964F-A2B8-E0963BBFD7C5}"/>
              </a:ext>
            </a:extLst>
          </p:cNvPr>
          <p:cNvPicPr>
            <a:picLocks noChangeAspect="1"/>
          </p:cNvPicPr>
          <p:nvPr/>
        </p:nvPicPr>
        <p:blipFill>
          <a:blip r:embed="rId2"/>
          <a:stretch>
            <a:fillRect/>
          </a:stretch>
        </p:blipFill>
        <p:spPr>
          <a:xfrm>
            <a:off x="5046533" y="417564"/>
            <a:ext cx="2268667" cy="6044137"/>
          </a:xfrm>
          <a:prstGeom prst="rect">
            <a:avLst/>
          </a:prstGeom>
          <a:ln>
            <a:solidFill>
              <a:srgbClr val="00B0F0"/>
            </a:solidFill>
          </a:ln>
        </p:spPr>
      </p:pic>
      <p:sp>
        <p:nvSpPr>
          <p:cNvPr id="3" name="Rectangle 2">
            <a:extLst>
              <a:ext uri="{FF2B5EF4-FFF2-40B4-BE49-F238E27FC236}">
                <a16:creationId xmlns:a16="http://schemas.microsoft.com/office/drawing/2014/main" id="{028E693B-33EF-A04A-8939-BAF118D1D0BF}"/>
              </a:ext>
            </a:extLst>
          </p:cNvPr>
          <p:cNvSpPr/>
          <p:nvPr/>
        </p:nvSpPr>
        <p:spPr>
          <a:xfrm>
            <a:off x="893136" y="2351782"/>
            <a:ext cx="3678864"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Now you have new </a:t>
            </a:r>
            <a:r>
              <a:rPr lang="en-US" sz="3200" b="1" dirty="0"/>
              <a:t>pen</a:t>
            </a:r>
            <a:r>
              <a:rPr lang="en-US" sz="3200" dirty="0"/>
              <a:t> code blocks</a:t>
            </a:r>
          </a:p>
        </p:txBody>
      </p:sp>
    </p:spTree>
    <p:extLst>
      <p:ext uri="{BB962C8B-B14F-4D97-AF65-F5344CB8AC3E}">
        <p14:creationId xmlns:p14="http://schemas.microsoft.com/office/powerpoint/2010/main" val="1150382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8BFD2AF-99B9-554F-888E-F575D6197BCD}"/>
              </a:ext>
            </a:extLst>
          </p:cNvPr>
          <p:cNvSpPr>
            <a:spLocks noGrp="1"/>
          </p:cNvSpPr>
          <p:nvPr>
            <p:ph type="title"/>
          </p:nvPr>
        </p:nvSpPr>
        <p:spPr>
          <a:xfrm>
            <a:off x="2156083" y="632789"/>
            <a:ext cx="4831833" cy="749444"/>
          </a:xfrm>
        </p:spPr>
        <p:style>
          <a:lnRef idx="0">
            <a:schemeClr val="accent6"/>
          </a:lnRef>
          <a:fillRef idx="3">
            <a:schemeClr val="accent6"/>
          </a:fillRef>
          <a:effectRef idx="3">
            <a:schemeClr val="accent6"/>
          </a:effectRef>
          <a:fontRef idx="minor">
            <a:schemeClr val="lt1"/>
          </a:fontRef>
        </p:style>
        <p:txBody>
          <a:bodyPr tIns="182880">
            <a:normAutofit/>
          </a:bodyPr>
          <a:lstStyle/>
          <a:p>
            <a:pPr algn="ctr"/>
            <a:r>
              <a:rPr lang="en-US" sz="3200" dirty="0"/>
              <a:t>Bring in the pencil sprite</a:t>
            </a:r>
            <a:endParaRPr lang="en-US" sz="2800" dirty="0"/>
          </a:p>
        </p:txBody>
      </p:sp>
      <p:pic>
        <p:nvPicPr>
          <p:cNvPr id="3" name="Picture 2">
            <a:extLst>
              <a:ext uri="{FF2B5EF4-FFF2-40B4-BE49-F238E27FC236}">
                <a16:creationId xmlns:a16="http://schemas.microsoft.com/office/drawing/2014/main" id="{8968CAAF-974F-6042-9DA3-32ED702225F6}"/>
              </a:ext>
            </a:extLst>
          </p:cNvPr>
          <p:cNvPicPr>
            <a:picLocks noChangeAspect="1"/>
          </p:cNvPicPr>
          <p:nvPr/>
        </p:nvPicPr>
        <p:blipFill>
          <a:blip r:embed="rId2"/>
          <a:stretch>
            <a:fillRect/>
          </a:stretch>
        </p:blipFill>
        <p:spPr>
          <a:xfrm>
            <a:off x="680632" y="1703571"/>
            <a:ext cx="7540611" cy="4686595"/>
          </a:xfrm>
          <a:prstGeom prst="rect">
            <a:avLst/>
          </a:prstGeom>
          <a:ln>
            <a:solidFill>
              <a:schemeClr val="accent1"/>
            </a:solidFill>
          </a:ln>
        </p:spPr>
      </p:pic>
      <p:pic>
        <p:nvPicPr>
          <p:cNvPr id="2" name="Picture 1">
            <a:extLst>
              <a:ext uri="{FF2B5EF4-FFF2-40B4-BE49-F238E27FC236}">
                <a16:creationId xmlns:a16="http://schemas.microsoft.com/office/drawing/2014/main" id="{B47BB108-6040-DE4D-8D23-23A7B3BCEE12}"/>
              </a:ext>
            </a:extLst>
          </p:cNvPr>
          <p:cNvPicPr>
            <a:picLocks noChangeAspect="1"/>
          </p:cNvPicPr>
          <p:nvPr/>
        </p:nvPicPr>
        <p:blipFill>
          <a:blip r:embed="rId3"/>
          <a:stretch>
            <a:fillRect/>
          </a:stretch>
        </p:blipFill>
        <p:spPr>
          <a:xfrm>
            <a:off x="6571068" y="2875515"/>
            <a:ext cx="1892300" cy="1930400"/>
          </a:xfrm>
          <a:prstGeom prst="rect">
            <a:avLst/>
          </a:prstGeom>
          <a:ln>
            <a:solidFill>
              <a:srgbClr val="FF0000"/>
            </a:solidFill>
          </a:ln>
        </p:spPr>
      </p:pic>
      <p:sp>
        <p:nvSpPr>
          <p:cNvPr id="4" name="Oval 3">
            <a:extLst>
              <a:ext uri="{FF2B5EF4-FFF2-40B4-BE49-F238E27FC236}">
                <a16:creationId xmlns:a16="http://schemas.microsoft.com/office/drawing/2014/main" id="{2338011C-5602-1D49-B6A3-562243B29D44}"/>
              </a:ext>
            </a:extLst>
          </p:cNvPr>
          <p:cNvSpPr/>
          <p:nvPr/>
        </p:nvSpPr>
        <p:spPr>
          <a:xfrm>
            <a:off x="6432698" y="5050465"/>
            <a:ext cx="2179674" cy="15842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422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919" y="1686891"/>
            <a:ext cx="1206016" cy="1272099"/>
          </a:xfrm>
          <a:prstGeom prst="rect">
            <a:avLst/>
          </a:prstGeom>
        </p:spPr>
      </p:pic>
      <p:sp>
        <p:nvSpPr>
          <p:cNvPr id="11" name="Title 1">
            <a:extLst>
              <a:ext uri="{FF2B5EF4-FFF2-40B4-BE49-F238E27FC236}">
                <a16:creationId xmlns:a16="http://schemas.microsoft.com/office/drawing/2014/main" id="{BD451393-AA9D-E849-8691-B518215D1800}"/>
              </a:ext>
            </a:extLst>
          </p:cNvPr>
          <p:cNvSpPr>
            <a:spLocks noGrp="1"/>
          </p:cNvSpPr>
          <p:nvPr>
            <p:ph type="title"/>
          </p:nvPr>
        </p:nvSpPr>
        <p:spPr>
          <a:xfrm>
            <a:off x="1362803" y="537224"/>
            <a:ext cx="6418395" cy="749444"/>
          </a:xfrm>
        </p:spPr>
        <p:style>
          <a:lnRef idx="0">
            <a:schemeClr val="accent6"/>
          </a:lnRef>
          <a:fillRef idx="3">
            <a:schemeClr val="accent6"/>
          </a:fillRef>
          <a:effectRef idx="3">
            <a:schemeClr val="accent6"/>
          </a:effectRef>
          <a:fontRef idx="minor">
            <a:schemeClr val="lt1"/>
          </a:fontRef>
        </p:style>
        <p:txBody>
          <a:bodyPr tIns="182880">
            <a:normAutofit/>
          </a:bodyPr>
          <a:lstStyle/>
          <a:p>
            <a:pPr algn="ctr"/>
            <a:r>
              <a:rPr lang="en-US" sz="3200" dirty="0"/>
              <a:t>Make the pencil follow your mouse</a:t>
            </a:r>
          </a:p>
        </p:txBody>
      </p:sp>
      <p:pic>
        <p:nvPicPr>
          <p:cNvPr id="8" name="Picture 7">
            <a:extLst>
              <a:ext uri="{FF2B5EF4-FFF2-40B4-BE49-F238E27FC236}">
                <a16:creationId xmlns:a16="http://schemas.microsoft.com/office/drawing/2014/main" id="{6F10182C-4430-5E4A-B42A-AACAC2A3B8BF}"/>
              </a:ext>
            </a:extLst>
          </p:cNvPr>
          <p:cNvPicPr>
            <a:picLocks noChangeAspect="1"/>
          </p:cNvPicPr>
          <p:nvPr/>
        </p:nvPicPr>
        <p:blipFill>
          <a:blip r:embed="rId3"/>
          <a:stretch>
            <a:fillRect/>
          </a:stretch>
        </p:blipFill>
        <p:spPr>
          <a:xfrm>
            <a:off x="2650751" y="1697400"/>
            <a:ext cx="2817770" cy="2523607"/>
          </a:xfrm>
          <a:prstGeom prst="rect">
            <a:avLst/>
          </a:prstGeom>
          <a:ln>
            <a:solidFill>
              <a:srgbClr val="00B0F0"/>
            </a:solidFill>
          </a:ln>
        </p:spPr>
      </p:pic>
      <p:pic>
        <p:nvPicPr>
          <p:cNvPr id="9" name="Picture 8">
            <a:extLst>
              <a:ext uri="{FF2B5EF4-FFF2-40B4-BE49-F238E27FC236}">
                <a16:creationId xmlns:a16="http://schemas.microsoft.com/office/drawing/2014/main" id="{3DF4369D-6DF7-D749-8D2F-9A2D5F822E33}"/>
              </a:ext>
            </a:extLst>
          </p:cNvPr>
          <p:cNvPicPr>
            <a:picLocks noChangeAspect="1"/>
          </p:cNvPicPr>
          <p:nvPr/>
        </p:nvPicPr>
        <p:blipFill>
          <a:blip r:embed="rId4"/>
          <a:stretch>
            <a:fillRect/>
          </a:stretch>
        </p:blipFill>
        <p:spPr>
          <a:xfrm>
            <a:off x="5798232" y="3038420"/>
            <a:ext cx="2451786" cy="810797"/>
          </a:xfrm>
          <a:prstGeom prst="rect">
            <a:avLst/>
          </a:prstGeom>
          <a:ln>
            <a:solidFill>
              <a:schemeClr val="tx1"/>
            </a:solidFill>
          </a:ln>
        </p:spPr>
      </p:pic>
      <p:sp>
        <p:nvSpPr>
          <p:cNvPr id="13" name="Rectangle 12">
            <a:extLst>
              <a:ext uri="{FF2B5EF4-FFF2-40B4-BE49-F238E27FC236}">
                <a16:creationId xmlns:a16="http://schemas.microsoft.com/office/drawing/2014/main" id="{2DAB4691-C3A8-F742-9E53-7334F554618D}"/>
              </a:ext>
            </a:extLst>
          </p:cNvPr>
          <p:cNvSpPr/>
          <p:nvPr/>
        </p:nvSpPr>
        <p:spPr>
          <a:xfrm>
            <a:off x="5787598" y="1838091"/>
            <a:ext cx="2462419"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FYI: The code block has “random position” as its default. Click the arrow to choose the mouse.</a:t>
            </a:r>
          </a:p>
        </p:txBody>
      </p:sp>
      <p:cxnSp>
        <p:nvCxnSpPr>
          <p:cNvPr id="14" name="Straight Arrow Connector 13">
            <a:extLst>
              <a:ext uri="{FF2B5EF4-FFF2-40B4-BE49-F238E27FC236}">
                <a16:creationId xmlns:a16="http://schemas.microsoft.com/office/drawing/2014/main" id="{14A4D283-AF13-A44E-B1B0-E93188F5053C}"/>
              </a:ext>
            </a:extLst>
          </p:cNvPr>
          <p:cNvCxnSpPr/>
          <p:nvPr/>
        </p:nvCxnSpPr>
        <p:spPr>
          <a:xfrm flipH="1" flipV="1">
            <a:off x="5199317" y="3317240"/>
            <a:ext cx="786809" cy="1169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80FB4F7-40A3-F944-B5DE-E105774FA028}"/>
              </a:ext>
            </a:extLst>
          </p:cNvPr>
          <p:cNvSpPr/>
          <p:nvPr/>
        </p:nvSpPr>
        <p:spPr>
          <a:xfrm>
            <a:off x="1242787" y="4817139"/>
            <a:ext cx="6868632"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How might this code be useful for a gaming program?</a:t>
            </a:r>
          </a:p>
        </p:txBody>
      </p:sp>
    </p:spTree>
    <p:extLst>
      <p:ext uri="{BB962C8B-B14F-4D97-AF65-F5344CB8AC3E}">
        <p14:creationId xmlns:p14="http://schemas.microsoft.com/office/powerpoint/2010/main" val="1850751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C5B9D87-A405-7249-8865-36CE6ED10A98}"/>
              </a:ext>
            </a:extLst>
          </p:cNvPr>
          <p:cNvSpPr txBox="1">
            <a:spLocks/>
          </p:cNvSpPr>
          <p:nvPr/>
        </p:nvSpPr>
        <p:spPr>
          <a:xfrm>
            <a:off x="2015787" y="538367"/>
            <a:ext cx="5112425"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Make the pencil draw</a:t>
            </a:r>
          </a:p>
        </p:txBody>
      </p:sp>
      <p:pic>
        <p:nvPicPr>
          <p:cNvPr id="21" name="Picture 20">
            <a:extLst>
              <a:ext uri="{FF2B5EF4-FFF2-40B4-BE49-F238E27FC236}">
                <a16:creationId xmlns:a16="http://schemas.microsoft.com/office/drawing/2014/main" id="{63C39D45-7AF2-5544-8080-A28617E0147E}"/>
              </a:ext>
            </a:extLst>
          </p:cNvPr>
          <p:cNvPicPr>
            <a:picLocks noChangeAspect="1"/>
          </p:cNvPicPr>
          <p:nvPr/>
        </p:nvPicPr>
        <p:blipFill>
          <a:blip r:embed="rId2"/>
          <a:stretch>
            <a:fillRect/>
          </a:stretch>
        </p:blipFill>
        <p:spPr>
          <a:xfrm>
            <a:off x="3420287" y="1666062"/>
            <a:ext cx="2459582" cy="3525875"/>
          </a:xfrm>
          <a:prstGeom prst="rect">
            <a:avLst/>
          </a:prstGeom>
          <a:ln>
            <a:solidFill>
              <a:srgbClr val="00B0F0"/>
            </a:solidFill>
          </a:ln>
        </p:spPr>
      </p:pic>
    </p:spTree>
    <p:extLst>
      <p:ext uri="{BB962C8B-B14F-4D97-AF65-F5344CB8AC3E}">
        <p14:creationId xmlns:p14="http://schemas.microsoft.com/office/powerpoint/2010/main" val="73700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C5B9D87-A405-7249-8865-36CE6ED10A98}"/>
              </a:ext>
            </a:extLst>
          </p:cNvPr>
          <p:cNvSpPr txBox="1">
            <a:spLocks/>
          </p:cNvSpPr>
          <p:nvPr/>
        </p:nvSpPr>
        <p:spPr>
          <a:xfrm>
            <a:off x="2015787" y="538367"/>
            <a:ext cx="5112425" cy="749444"/>
          </a:xfrm>
          <a:prstGeom prst="rect">
            <a:avLst/>
          </a:prstGeom>
        </p:spPr>
        <p:style>
          <a:lnRef idx="0">
            <a:schemeClr val="accent6"/>
          </a:lnRef>
          <a:fillRef idx="3">
            <a:schemeClr val="accent6"/>
          </a:fillRef>
          <a:effectRef idx="3">
            <a:schemeClr val="accent6"/>
          </a:effectRef>
          <a:fontRef idx="minor">
            <a:schemeClr val="lt1"/>
          </a:fontRef>
        </p:style>
        <p:txBody>
          <a:bodyPr tIns="18288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Make the pencil draw</a:t>
            </a:r>
          </a:p>
        </p:txBody>
      </p:sp>
      <p:pic>
        <p:nvPicPr>
          <p:cNvPr id="21" name="Picture 20">
            <a:extLst>
              <a:ext uri="{FF2B5EF4-FFF2-40B4-BE49-F238E27FC236}">
                <a16:creationId xmlns:a16="http://schemas.microsoft.com/office/drawing/2014/main" id="{63C39D45-7AF2-5544-8080-A28617E0147E}"/>
              </a:ext>
            </a:extLst>
          </p:cNvPr>
          <p:cNvPicPr>
            <a:picLocks noChangeAspect="1"/>
          </p:cNvPicPr>
          <p:nvPr/>
        </p:nvPicPr>
        <p:blipFill>
          <a:blip r:embed="rId2"/>
          <a:stretch>
            <a:fillRect/>
          </a:stretch>
        </p:blipFill>
        <p:spPr>
          <a:xfrm>
            <a:off x="3420287" y="1666062"/>
            <a:ext cx="2459582" cy="3525875"/>
          </a:xfrm>
          <a:prstGeom prst="rect">
            <a:avLst/>
          </a:prstGeom>
          <a:ln>
            <a:solidFill>
              <a:srgbClr val="00B0F0"/>
            </a:solidFill>
          </a:ln>
        </p:spPr>
      </p:pic>
      <p:grpSp>
        <p:nvGrpSpPr>
          <p:cNvPr id="23" name="Group 22">
            <a:extLst>
              <a:ext uri="{FF2B5EF4-FFF2-40B4-BE49-F238E27FC236}">
                <a16:creationId xmlns:a16="http://schemas.microsoft.com/office/drawing/2014/main" id="{169EB0BB-647B-6A41-B8C3-307A44E37DAD}"/>
              </a:ext>
            </a:extLst>
          </p:cNvPr>
          <p:cNvGrpSpPr/>
          <p:nvPr/>
        </p:nvGrpSpPr>
        <p:grpSpPr>
          <a:xfrm>
            <a:off x="6347638" y="2696000"/>
            <a:ext cx="2083982" cy="1465997"/>
            <a:chOff x="1158950" y="4889705"/>
            <a:chExt cx="2083982" cy="1465997"/>
          </a:xfrm>
        </p:grpSpPr>
        <p:sp>
          <p:nvSpPr>
            <p:cNvPr id="12" name="Rectangle 11">
              <a:extLst>
                <a:ext uri="{FF2B5EF4-FFF2-40B4-BE49-F238E27FC236}">
                  <a16:creationId xmlns:a16="http://schemas.microsoft.com/office/drawing/2014/main" id="{5D9D4036-A258-B34F-8A89-15DF81A2389A}"/>
                </a:ext>
              </a:extLst>
            </p:cNvPr>
            <p:cNvSpPr/>
            <p:nvPr/>
          </p:nvSpPr>
          <p:spPr>
            <a:xfrm>
              <a:off x="1158950" y="4889705"/>
              <a:ext cx="2083982"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Why might this be useful?</a:t>
              </a:r>
            </a:p>
          </p:txBody>
        </p:sp>
        <p:pic>
          <p:nvPicPr>
            <p:cNvPr id="22" name="Picture 21">
              <a:extLst>
                <a:ext uri="{FF2B5EF4-FFF2-40B4-BE49-F238E27FC236}">
                  <a16:creationId xmlns:a16="http://schemas.microsoft.com/office/drawing/2014/main" id="{5B3A017F-FE9E-7A47-9C6F-7BE2CC92EC3B}"/>
                </a:ext>
              </a:extLst>
            </p:cNvPr>
            <p:cNvPicPr>
              <a:picLocks noChangeAspect="1"/>
            </p:cNvPicPr>
            <p:nvPr/>
          </p:nvPicPr>
          <p:blipFill>
            <a:blip r:embed="rId3"/>
            <a:stretch>
              <a:fillRect/>
            </a:stretch>
          </p:blipFill>
          <p:spPr>
            <a:xfrm>
              <a:off x="1731410" y="5720702"/>
              <a:ext cx="1066800" cy="635000"/>
            </a:xfrm>
            <a:prstGeom prst="rect">
              <a:avLst/>
            </a:prstGeom>
            <a:ln>
              <a:solidFill>
                <a:schemeClr val="tx1"/>
              </a:solidFill>
            </a:ln>
          </p:spPr>
        </p:pic>
      </p:grpSp>
      <p:cxnSp>
        <p:nvCxnSpPr>
          <p:cNvPr id="25" name="Straight Arrow Connector 24">
            <a:extLst>
              <a:ext uri="{FF2B5EF4-FFF2-40B4-BE49-F238E27FC236}">
                <a16:creationId xmlns:a16="http://schemas.microsoft.com/office/drawing/2014/main" id="{C03D81E1-274B-7F42-ABE4-2A01B049FB95}"/>
              </a:ext>
            </a:extLst>
          </p:cNvPr>
          <p:cNvCxnSpPr>
            <a:cxnSpLocks/>
          </p:cNvCxnSpPr>
          <p:nvPr/>
        </p:nvCxnSpPr>
        <p:spPr>
          <a:xfrm>
            <a:off x="2721935" y="2621569"/>
            <a:ext cx="86123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B8030F8-14CA-8548-B04A-D36E06324C05}"/>
              </a:ext>
            </a:extLst>
          </p:cNvPr>
          <p:cNvSpPr/>
          <p:nvPr/>
        </p:nvSpPr>
        <p:spPr>
          <a:xfrm>
            <a:off x="230551" y="2382283"/>
            <a:ext cx="2955851"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Why do we need this?</a:t>
            </a:r>
          </a:p>
        </p:txBody>
      </p:sp>
    </p:spTree>
    <p:extLst>
      <p:ext uri="{BB962C8B-B14F-4D97-AF65-F5344CB8AC3E}">
        <p14:creationId xmlns:p14="http://schemas.microsoft.com/office/powerpoint/2010/main" val="1131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14939</TotalTime>
  <Words>733</Words>
  <Application>Microsoft Macintosh PowerPoint</Application>
  <PresentationFormat>On-screen Show (4:3)</PresentationFormat>
  <Paragraphs>89</Paragraphs>
  <Slides>27</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Narrow</vt:lpstr>
      <vt:lpstr>Calibri</vt:lpstr>
      <vt:lpstr>Calibri Light</vt:lpstr>
      <vt:lpstr>Ink Free</vt:lpstr>
      <vt:lpstr>Office Theme</vt:lpstr>
      <vt:lpstr>Lesson Six</vt:lpstr>
      <vt:lpstr>Skills</vt:lpstr>
      <vt:lpstr> </vt:lpstr>
      <vt:lpstr>PowerPoint Presentation</vt:lpstr>
      <vt:lpstr>PowerPoint Presentation</vt:lpstr>
      <vt:lpstr>Bring in the pencil sprite</vt:lpstr>
      <vt:lpstr>Make the pencil follow your mouse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find the external angle</vt:lpstr>
      <vt:lpstr>PowerPoint Presentation</vt:lpstr>
      <vt:lpstr>PowerPoint Presentation</vt:lpstr>
      <vt:lpstr>PowerPoint Presentation</vt:lpstr>
      <vt:lpstr>PowerPoint Presentation</vt:lpstr>
      <vt:lpstr>Your Turn!</vt:lpstr>
      <vt:lpstr>12-Lesson Discounted Bundle</vt:lpstr>
      <vt:lpstr>PowerPoint Presentation</vt:lpstr>
      <vt:lpstr>Click to edit Master title style</vt:lpstr>
      <vt:lpstr>Click to edit Master title style</vt:lpstr>
      <vt:lpstr>Click to edit Master title style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Baljit Borde</dc:creator>
  <cp:lastModifiedBy>Raina Burditt</cp:lastModifiedBy>
  <cp:revision>316</cp:revision>
  <dcterms:created xsi:type="dcterms:W3CDTF">2016-03-20T18:34:03Z</dcterms:created>
  <dcterms:modified xsi:type="dcterms:W3CDTF">2019-05-15T15:23:34Z</dcterms:modified>
</cp:coreProperties>
</file>