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431" r:id="rId2"/>
    <p:sldId id="432" r:id="rId3"/>
    <p:sldId id="345" r:id="rId4"/>
    <p:sldId id="445" r:id="rId5"/>
    <p:sldId id="448" r:id="rId6"/>
    <p:sldId id="447" r:id="rId7"/>
    <p:sldId id="449" r:id="rId8"/>
    <p:sldId id="446" r:id="rId9"/>
    <p:sldId id="450" r:id="rId10"/>
    <p:sldId id="451" r:id="rId11"/>
    <p:sldId id="382" r:id="rId12"/>
    <p:sldId id="383" r:id="rId13"/>
    <p:sldId id="452" r:id="rId14"/>
    <p:sldId id="453" r:id="rId15"/>
    <p:sldId id="454" r:id="rId16"/>
    <p:sldId id="455" r:id="rId17"/>
    <p:sldId id="456" r:id="rId18"/>
    <p:sldId id="457" r:id="rId19"/>
    <p:sldId id="458" r:id="rId20"/>
    <p:sldId id="459" r:id="rId21"/>
    <p:sldId id="460" r:id="rId22"/>
    <p:sldId id="461" r:id="rId23"/>
    <p:sldId id="462" r:id="rId24"/>
    <p:sldId id="463" r:id="rId25"/>
    <p:sldId id="364" r:id="rId26"/>
    <p:sldId id="483" r:id="rId27"/>
    <p:sldId id="465" r:id="rId28"/>
    <p:sldId id="466" r:id="rId29"/>
    <p:sldId id="467" r:id="rId30"/>
    <p:sldId id="297" r:id="rId31"/>
    <p:sldId id="468"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ina Burditt" initials="RB" lastIdx="0"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AB14"/>
    <a:srgbClr val="FF6000"/>
    <a:srgbClr val="F05708"/>
    <a:srgbClr val="8C5CEE"/>
    <a:srgbClr val="DDDED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544510-4401-E649-BB0C-B2BCEF1FED2E}" v="1" dt="2019-05-15T15:25:30.3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094" autoAdjust="0"/>
    <p:restoredTop sz="94422"/>
  </p:normalViewPr>
  <p:slideViewPr>
    <p:cSldViewPr snapToGrid="0">
      <p:cViewPr varScale="1">
        <p:scale>
          <a:sx n="121" d="100"/>
          <a:sy n="121" d="100"/>
        </p:scale>
        <p:origin x="976"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ina Burditt" userId="cba5cbf9-5b8d-466b-a5e6-ad3f6bf4fb8b" providerId="ADAL" clId="{03544510-4401-E649-BB0C-B2BCEF1FED2E}"/>
    <pc:docChg chg="undo custSel addSld delSld modSld sldOrd">
      <pc:chgData name="Raina Burditt" userId="cba5cbf9-5b8d-466b-a5e6-ad3f6bf4fb8b" providerId="ADAL" clId="{03544510-4401-E649-BB0C-B2BCEF1FED2E}" dt="2019-05-15T15:25:30.347" v="2078"/>
      <pc:docMkLst>
        <pc:docMk/>
      </pc:docMkLst>
      <pc:sldChg chg="del">
        <pc:chgData name="Raina Burditt" userId="cba5cbf9-5b8d-466b-a5e6-ad3f6bf4fb8b" providerId="ADAL" clId="{03544510-4401-E649-BB0C-B2BCEF1FED2E}" dt="2019-05-15T15:25:27.684" v="2076" actId="2696"/>
        <pc:sldMkLst>
          <pc:docMk/>
          <pc:sldMk cId="1958119275" sldId="364"/>
        </pc:sldMkLst>
      </pc:sldChg>
      <pc:sldChg chg="add">
        <pc:chgData name="Raina Burditt" userId="cba5cbf9-5b8d-466b-a5e6-ad3f6bf4fb8b" providerId="ADAL" clId="{03544510-4401-E649-BB0C-B2BCEF1FED2E}" dt="2019-05-15T15:25:30.347" v="2078"/>
        <pc:sldMkLst>
          <pc:docMk/>
          <pc:sldMk cId="2256956850" sldId="364"/>
        </pc:sldMkLst>
      </pc:sldChg>
      <pc:sldChg chg="addSp delSp modSp delAnim modAnim">
        <pc:chgData name="Raina Burditt" userId="cba5cbf9-5b8d-466b-a5e6-ad3f6bf4fb8b" providerId="ADAL" clId="{03544510-4401-E649-BB0C-B2BCEF1FED2E}" dt="2019-04-25T21:55:45.313" v="1999" actId="167"/>
        <pc:sldMkLst>
          <pc:docMk/>
          <pc:sldMk cId="1589526353" sldId="382"/>
        </pc:sldMkLst>
        <pc:spChg chg="del mod">
          <ac:chgData name="Raina Burditt" userId="cba5cbf9-5b8d-466b-a5e6-ad3f6bf4fb8b" providerId="ADAL" clId="{03544510-4401-E649-BB0C-B2BCEF1FED2E}" dt="2019-04-25T21:28:00.991" v="1230" actId="478"/>
          <ac:spMkLst>
            <pc:docMk/>
            <pc:sldMk cId="1589526353" sldId="382"/>
            <ac:spMk id="7" creationId="{00000000-0000-0000-0000-000000000000}"/>
          </ac:spMkLst>
        </pc:spChg>
        <pc:spChg chg="add mod">
          <ac:chgData name="Raina Burditt" userId="cba5cbf9-5b8d-466b-a5e6-ad3f6bf4fb8b" providerId="ADAL" clId="{03544510-4401-E649-BB0C-B2BCEF1FED2E}" dt="2019-04-25T21:26:36.257" v="1158" actId="164"/>
          <ac:spMkLst>
            <pc:docMk/>
            <pc:sldMk cId="1589526353" sldId="382"/>
            <ac:spMk id="11" creationId="{6B2B8543-FDB5-5143-ADA1-277056616621}"/>
          </ac:spMkLst>
        </pc:spChg>
        <pc:spChg chg="add mod">
          <ac:chgData name="Raina Burditt" userId="cba5cbf9-5b8d-466b-a5e6-ad3f6bf4fb8b" providerId="ADAL" clId="{03544510-4401-E649-BB0C-B2BCEF1FED2E}" dt="2019-04-25T21:27:51.846" v="1228" actId="1076"/>
          <ac:spMkLst>
            <pc:docMk/>
            <pc:sldMk cId="1589526353" sldId="382"/>
            <ac:spMk id="13" creationId="{83192F98-CF2B-814F-8E94-B2730013D3A7}"/>
          </ac:spMkLst>
        </pc:spChg>
        <pc:spChg chg="add mod">
          <ac:chgData name="Raina Burditt" userId="cba5cbf9-5b8d-466b-a5e6-ad3f6bf4fb8b" providerId="ADAL" clId="{03544510-4401-E649-BB0C-B2BCEF1FED2E}" dt="2019-04-25T21:33:27.926" v="1294" actId="1036"/>
          <ac:spMkLst>
            <pc:docMk/>
            <pc:sldMk cId="1589526353" sldId="382"/>
            <ac:spMk id="16" creationId="{24E623E5-CC02-EC4B-B07F-4EA6A6392905}"/>
          </ac:spMkLst>
        </pc:spChg>
        <pc:grpChg chg="add mod">
          <ac:chgData name="Raina Burditt" userId="cba5cbf9-5b8d-466b-a5e6-ad3f6bf4fb8b" providerId="ADAL" clId="{03544510-4401-E649-BB0C-B2BCEF1FED2E}" dt="2019-04-25T21:26:39.606" v="1159" actId="1076"/>
          <ac:grpSpMkLst>
            <pc:docMk/>
            <pc:sldMk cId="1589526353" sldId="382"/>
            <ac:grpSpMk id="12" creationId="{89F0FD56-6254-C148-B879-F35ED1EDDC32}"/>
          </ac:grpSpMkLst>
        </pc:grpChg>
        <pc:grpChg chg="add mod">
          <ac:chgData name="Raina Burditt" userId="cba5cbf9-5b8d-466b-a5e6-ad3f6bf4fb8b" providerId="ADAL" clId="{03544510-4401-E649-BB0C-B2BCEF1FED2E}" dt="2019-04-25T21:55:45.313" v="1999" actId="167"/>
          <ac:grpSpMkLst>
            <pc:docMk/>
            <pc:sldMk cId="1589526353" sldId="382"/>
            <ac:grpSpMk id="19" creationId="{2110051F-1AF8-0549-9D8A-50A9D5A45CA5}"/>
          </ac:grpSpMkLst>
        </pc:grpChg>
        <pc:picChg chg="del">
          <ac:chgData name="Raina Burditt" userId="cba5cbf9-5b8d-466b-a5e6-ad3f6bf4fb8b" providerId="ADAL" clId="{03544510-4401-E649-BB0C-B2BCEF1FED2E}" dt="2019-04-25T21:24:08.415" v="1077" actId="478"/>
          <ac:picMkLst>
            <pc:docMk/>
            <pc:sldMk cId="1589526353" sldId="382"/>
            <ac:picMk id="2" creationId="{00000000-0000-0000-0000-000000000000}"/>
          </ac:picMkLst>
        </pc:picChg>
        <pc:picChg chg="add del">
          <ac:chgData name="Raina Burditt" userId="cba5cbf9-5b8d-466b-a5e6-ad3f6bf4fb8b" providerId="ADAL" clId="{03544510-4401-E649-BB0C-B2BCEF1FED2E}" dt="2019-04-25T21:23:02.942" v="1070" actId="478"/>
          <ac:picMkLst>
            <pc:docMk/>
            <pc:sldMk cId="1589526353" sldId="382"/>
            <ac:picMk id="4" creationId="{53CA6085-02EE-4743-83FE-ED837D4F71EF}"/>
          </ac:picMkLst>
        </pc:picChg>
        <pc:picChg chg="add mod">
          <ac:chgData name="Raina Burditt" userId="cba5cbf9-5b8d-466b-a5e6-ad3f6bf4fb8b" providerId="ADAL" clId="{03544510-4401-E649-BB0C-B2BCEF1FED2E}" dt="2019-04-25T21:26:36.257" v="1158" actId="164"/>
          <ac:picMkLst>
            <pc:docMk/>
            <pc:sldMk cId="1589526353" sldId="382"/>
            <ac:picMk id="5" creationId="{8C0EE88F-89DB-814A-B936-292E63AA1776}"/>
          </ac:picMkLst>
        </pc:picChg>
        <pc:picChg chg="add del mod">
          <ac:chgData name="Raina Burditt" userId="cba5cbf9-5b8d-466b-a5e6-ad3f6bf4fb8b" providerId="ADAL" clId="{03544510-4401-E649-BB0C-B2BCEF1FED2E}" dt="2019-04-25T21:33:10.110" v="1285" actId="478"/>
          <ac:picMkLst>
            <pc:docMk/>
            <pc:sldMk cId="1589526353" sldId="382"/>
            <ac:picMk id="6" creationId="{2D07FBA2-09D7-254D-867B-693D08221D5B}"/>
          </ac:picMkLst>
        </pc:picChg>
        <pc:picChg chg="add del mod">
          <ac:chgData name="Raina Burditt" userId="cba5cbf9-5b8d-466b-a5e6-ad3f6bf4fb8b" providerId="ADAL" clId="{03544510-4401-E649-BB0C-B2BCEF1FED2E}" dt="2019-04-25T21:24:19.998" v="1083" actId="478"/>
          <ac:picMkLst>
            <pc:docMk/>
            <pc:sldMk cId="1589526353" sldId="382"/>
            <ac:picMk id="8" creationId="{31144F7E-23F5-2C4C-A613-3B7D45FE4E8F}"/>
          </ac:picMkLst>
        </pc:picChg>
        <pc:picChg chg="del">
          <ac:chgData name="Raina Burditt" userId="cba5cbf9-5b8d-466b-a5e6-ad3f6bf4fb8b" providerId="ADAL" clId="{03544510-4401-E649-BB0C-B2BCEF1FED2E}" dt="2019-04-25T21:24:15.223" v="1080" actId="478"/>
          <ac:picMkLst>
            <pc:docMk/>
            <pc:sldMk cId="1589526353" sldId="382"/>
            <ac:picMk id="9" creationId="{00000000-0000-0000-0000-000000000000}"/>
          </ac:picMkLst>
        </pc:picChg>
        <pc:picChg chg="add del mod">
          <ac:chgData name="Raina Burditt" userId="cba5cbf9-5b8d-466b-a5e6-ad3f6bf4fb8b" providerId="ADAL" clId="{03544510-4401-E649-BB0C-B2BCEF1FED2E}" dt="2019-04-25T21:25:17.846" v="1099" actId="478"/>
          <ac:picMkLst>
            <pc:docMk/>
            <pc:sldMk cId="1589526353" sldId="382"/>
            <ac:picMk id="10" creationId="{CF9B8680-543B-E048-B08F-2FE509E20547}"/>
          </ac:picMkLst>
        </pc:picChg>
        <pc:picChg chg="add mod">
          <ac:chgData name="Raina Burditt" userId="cba5cbf9-5b8d-466b-a5e6-ad3f6bf4fb8b" providerId="ADAL" clId="{03544510-4401-E649-BB0C-B2BCEF1FED2E}" dt="2019-04-25T21:55:40.259" v="1998" actId="164"/>
          <ac:picMkLst>
            <pc:docMk/>
            <pc:sldMk cId="1589526353" sldId="382"/>
            <ac:picMk id="17" creationId="{A74454F5-72BE-1A4A-9BB7-35F0E80E8479}"/>
          </ac:picMkLst>
        </pc:picChg>
        <pc:picChg chg="add mod">
          <ac:chgData name="Raina Burditt" userId="cba5cbf9-5b8d-466b-a5e6-ad3f6bf4fb8b" providerId="ADAL" clId="{03544510-4401-E649-BB0C-B2BCEF1FED2E}" dt="2019-04-25T21:55:40.259" v="1998" actId="164"/>
          <ac:picMkLst>
            <pc:docMk/>
            <pc:sldMk cId="1589526353" sldId="382"/>
            <ac:picMk id="18" creationId="{D279FE81-C011-C646-9F69-782E02B126D1}"/>
          </ac:picMkLst>
        </pc:picChg>
        <pc:cxnChg chg="mod">
          <ac:chgData name="Raina Burditt" userId="cba5cbf9-5b8d-466b-a5e6-ad3f6bf4fb8b" providerId="ADAL" clId="{03544510-4401-E649-BB0C-B2BCEF1FED2E}" dt="2019-04-25T21:27:42.415" v="1224" actId="1582"/>
          <ac:cxnSpMkLst>
            <pc:docMk/>
            <pc:sldMk cId="1589526353" sldId="382"/>
            <ac:cxnSpMk id="3" creationId="{00000000-0000-0000-0000-000000000000}"/>
          </ac:cxnSpMkLst>
        </pc:cxnChg>
      </pc:sldChg>
      <pc:sldChg chg="addSp delSp modSp">
        <pc:chgData name="Raina Burditt" userId="cba5cbf9-5b8d-466b-a5e6-ad3f6bf4fb8b" providerId="ADAL" clId="{03544510-4401-E649-BB0C-B2BCEF1FED2E}" dt="2019-04-25T21:56:03.146" v="2004" actId="167"/>
        <pc:sldMkLst>
          <pc:docMk/>
          <pc:sldMk cId="514744953" sldId="383"/>
        </pc:sldMkLst>
        <pc:spChg chg="mod">
          <ac:chgData name="Raina Burditt" userId="cba5cbf9-5b8d-466b-a5e6-ad3f6bf4fb8b" providerId="ADAL" clId="{03544510-4401-E649-BB0C-B2BCEF1FED2E}" dt="2019-04-25T21:34:42.078" v="1334" actId="1076"/>
          <ac:spMkLst>
            <pc:docMk/>
            <pc:sldMk cId="514744953" sldId="383"/>
            <ac:spMk id="7" creationId="{00000000-0000-0000-0000-000000000000}"/>
          </ac:spMkLst>
        </pc:spChg>
        <pc:spChg chg="mod">
          <ac:chgData name="Raina Burditt" userId="cba5cbf9-5b8d-466b-a5e6-ad3f6bf4fb8b" providerId="ADAL" clId="{03544510-4401-E649-BB0C-B2BCEF1FED2E}" dt="2019-04-25T21:35:20.622" v="1384" actId="1076"/>
          <ac:spMkLst>
            <pc:docMk/>
            <pc:sldMk cId="514744953" sldId="383"/>
            <ac:spMk id="8" creationId="{00000000-0000-0000-0000-000000000000}"/>
          </ac:spMkLst>
        </pc:spChg>
        <pc:spChg chg="mod">
          <ac:chgData name="Raina Burditt" userId="cba5cbf9-5b8d-466b-a5e6-ad3f6bf4fb8b" providerId="ADAL" clId="{03544510-4401-E649-BB0C-B2BCEF1FED2E}" dt="2019-04-25T21:35:29.574" v="1390" actId="1035"/>
          <ac:spMkLst>
            <pc:docMk/>
            <pc:sldMk cId="514744953" sldId="383"/>
            <ac:spMk id="11" creationId="{00000000-0000-0000-0000-000000000000}"/>
          </ac:spMkLst>
        </pc:spChg>
        <pc:grpChg chg="add mod">
          <ac:chgData name="Raina Burditt" userId="cba5cbf9-5b8d-466b-a5e6-ad3f6bf4fb8b" providerId="ADAL" clId="{03544510-4401-E649-BB0C-B2BCEF1FED2E}" dt="2019-04-25T21:56:03.146" v="2004" actId="167"/>
          <ac:grpSpMkLst>
            <pc:docMk/>
            <pc:sldMk cId="514744953" sldId="383"/>
            <ac:grpSpMk id="13" creationId="{B28C7912-5A26-4A4F-A9AA-D673240CB00B}"/>
          </ac:grpSpMkLst>
        </pc:grpChg>
        <pc:picChg chg="del">
          <ac:chgData name="Raina Burditt" userId="cba5cbf9-5b8d-466b-a5e6-ad3f6bf4fb8b" providerId="ADAL" clId="{03544510-4401-E649-BB0C-B2BCEF1FED2E}" dt="2019-04-25T21:34:08.086" v="1297" actId="478"/>
          <ac:picMkLst>
            <pc:docMk/>
            <pc:sldMk cId="514744953" sldId="383"/>
            <ac:picMk id="2" creationId="{00000000-0000-0000-0000-000000000000}"/>
          </ac:picMkLst>
        </pc:picChg>
        <pc:picChg chg="add mod">
          <ac:chgData name="Raina Burditt" userId="cba5cbf9-5b8d-466b-a5e6-ad3f6bf4fb8b" providerId="ADAL" clId="{03544510-4401-E649-BB0C-B2BCEF1FED2E}" dt="2019-04-25T21:55:57.578" v="2003" actId="164"/>
          <ac:picMkLst>
            <pc:docMk/>
            <pc:sldMk cId="514744953" sldId="383"/>
            <ac:picMk id="4" creationId="{CCC8C1C8-7D31-F149-8B40-F9CCE12EA017}"/>
          </ac:picMkLst>
        </pc:picChg>
        <pc:picChg chg="del">
          <ac:chgData name="Raina Burditt" userId="cba5cbf9-5b8d-466b-a5e6-ad3f6bf4fb8b" providerId="ADAL" clId="{03544510-4401-E649-BB0C-B2BCEF1FED2E}" dt="2019-04-25T21:34:16.477" v="1301" actId="478"/>
          <ac:picMkLst>
            <pc:docMk/>
            <pc:sldMk cId="514744953" sldId="383"/>
            <ac:picMk id="9" creationId="{00000000-0000-0000-0000-000000000000}"/>
          </ac:picMkLst>
        </pc:picChg>
        <pc:picChg chg="add mod">
          <ac:chgData name="Raina Burditt" userId="cba5cbf9-5b8d-466b-a5e6-ad3f6bf4fb8b" providerId="ADAL" clId="{03544510-4401-E649-BB0C-B2BCEF1FED2E}" dt="2019-04-25T21:55:57.578" v="2003" actId="164"/>
          <ac:picMkLst>
            <pc:docMk/>
            <pc:sldMk cId="514744953" sldId="383"/>
            <ac:picMk id="12" creationId="{3541F4A3-C4A6-1048-BD4D-6D1D877CC8FB}"/>
          </ac:picMkLst>
        </pc:picChg>
        <pc:cxnChg chg="mod">
          <ac:chgData name="Raina Burditt" userId="cba5cbf9-5b8d-466b-a5e6-ad3f6bf4fb8b" providerId="ADAL" clId="{03544510-4401-E649-BB0C-B2BCEF1FED2E}" dt="2019-04-25T21:34:22.262" v="1302" actId="14100"/>
          <ac:cxnSpMkLst>
            <pc:docMk/>
            <pc:sldMk cId="514744953" sldId="383"/>
            <ac:cxnSpMk id="3" creationId="{00000000-0000-0000-0000-000000000000}"/>
          </ac:cxnSpMkLst>
        </pc:cxnChg>
        <pc:cxnChg chg="mod">
          <ac:chgData name="Raina Burditt" userId="cba5cbf9-5b8d-466b-a5e6-ad3f6bf4fb8b" providerId="ADAL" clId="{03544510-4401-E649-BB0C-B2BCEF1FED2E}" dt="2019-04-25T21:35:23.958" v="1386" actId="14100"/>
          <ac:cxnSpMkLst>
            <pc:docMk/>
            <pc:sldMk cId="514744953" sldId="383"/>
            <ac:cxnSpMk id="10" creationId="{00000000-0000-0000-0000-000000000000}"/>
          </ac:cxnSpMkLst>
        </pc:cxnChg>
      </pc:sldChg>
      <pc:sldChg chg="modSp">
        <pc:chgData name="Raina Burditt" userId="cba5cbf9-5b8d-466b-a5e6-ad3f6bf4fb8b" providerId="ADAL" clId="{03544510-4401-E649-BB0C-B2BCEF1FED2E}" dt="2019-04-25T20:50:39.561" v="7" actId="20577"/>
        <pc:sldMkLst>
          <pc:docMk/>
          <pc:sldMk cId="1164702781" sldId="431"/>
        </pc:sldMkLst>
        <pc:spChg chg="mod">
          <ac:chgData name="Raina Burditt" userId="cba5cbf9-5b8d-466b-a5e6-ad3f6bf4fb8b" providerId="ADAL" clId="{03544510-4401-E649-BB0C-B2BCEF1FED2E}" dt="2019-04-25T20:50:37.379" v="2" actId="20577"/>
          <ac:spMkLst>
            <pc:docMk/>
            <pc:sldMk cId="1164702781" sldId="431"/>
            <ac:spMk id="2" creationId="{4AD781F3-4D68-394A-83DD-01D7A35A7B89}"/>
          </ac:spMkLst>
        </pc:spChg>
        <pc:spChg chg="mod">
          <ac:chgData name="Raina Burditt" userId="cba5cbf9-5b8d-466b-a5e6-ad3f6bf4fb8b" providerId="ADAL" clId="{03544510-4401-E649-BB0C-B2BCEF1FED2E}" dt="2019-04-25T20:50:39.561" v="7" actId="20577"/>
          <ac:spMkLst>
            <pc:docMk/>
            <pc:sldMk cId="1164702781" sldId="431"/>
            <ac:spMk id="6" creationId="{584A4DA4-D9EB-E245-A2B5-D9E016590D4F}"/>
          </ac:spMkLst>
        </pc:spChg>
      </pc:sldChg>
      <pc:sldChg chg="addSp delSp modSp delAnim modAnim">
        <pc:chgData name="Raina Burditt" userId="cba5cbf9-5b8d-466b-a5e6-ad3f6bf4fb8b" providerId="ADAL" clId="{03544510-4401-E649-BB0C-B2BCEF1FED2E}" dt="2019-04-25T22:01:25.878" v="2075" actId="732"/>
        <pc:sldMkLst>
          <pc:docMk/>
          <pc:sldMk cId="267723437" sldId="432"/>
        </pc:sldMkLst>
        <pc:spChg chg="del mod">
          <ac:chgData name="Raina Burditt" userId="cba5cbf9-5b8d-466b-a5e6-ad3f6bf4fb8b" providerId="ADAL" clId="{03544510-4401-E649-BB0C-B2BCEF1FED2E}" dt="2019-04-25T22:00:43.289" v="2067" actId="478"/>
          <ac:spMkLst>
            <pc:docMk/>
            <pc:sldMk cId="267723437" sldId="432"/>
            <ac:spMk id="3" creationId="{680A2688-F697-3549-9414-5AA12DF8F721}"/>
          </ac:spMkLst>
        </pc:spChg>
        <pc:spChg chg="add del mod">
          <ac:chgData name="Raina Burditt" userId="cba5cbf9-5b8d-466b-a5e6-ad3f6bf4fb8b" providerId="ADAL" clId="{03544510-4401-E649-BB0C-B2BCEF1FED2E}" dt="2019-04-25T22:00:44.991" v="2068" actId="478"/>
          <ac:spMkLst>
            <pc:docMk/>
            <pc:sldMk cId="267723437" sldId="432"/>
            <ac:spMk id="8" creationId="{CD152EB4-7D13-9F4D-8FC8-3F4E934D50AD}"/>
          </ac:spMkLst>
        </pc:spChg>
        <pc:picChg chg="add del">
          <ac:chgData name="Raina Burditt" userId="cba5cbf9-5b8d-466b-a5e6-ad3f6bf4fb8b" providerId="ADAL" clId="{03544510-4401-E649-BB0C-B2BCEF1FED2E}" dt="2019-04-25T20:58:57.775" v="15" actId="478"/>
          <ac:picMkLst>
            <pc:docMk/>
            <pc:sldMk cId="267723437" sldId="432"/>
            <ac:picMk id="4" creationId="{6DF13B19-CC0E-E04E-8E30-522C80CFC45E}"/>
          </ac:picMkLst>
        </pc:picChg>
        <pc:picChg chg="del">
          <ac:chgData name="Raina Burditt" userId="cba5cbf9-5b8d-466b-a5e6-ad3f6bf4fb8b" providerId="ADAL" clId="{03544510-4401-E649-BB0C-B2BCEF1FED2E}" dt="2019-04-25T20:50:46.597" v="8" actId="478"/>
          <ac:picMkLst>
            <pc:docMk/>
            <pc:sldMk cId="267723437" sldId="432"/>
            <ac:picMk id="5" creationId="{F4000E4B-BC36-EB4B-96B4-AFBACFBC16CF}"/>
          </ac:picMkLst>
        </pc:picChg>
        <pc:picChg chg="add mod modCrop">
          <ac:chgData name="Raina Burditt" userId="cba5cbf9-5b8d-466b-a5e6-ad3f6bf4fb8b" providerId="ADAL" clId="{03544510-4401-E649-BB0C-B2BCEF1FED2E}" dt="2019-04-25T22:01:25.878" v="2075" actId="732"/>
          <ac:picMkLst>
            <pc:docMk/>
            <pc:sldMk cId="267723437" sldId="432"/>
            <ac:picMk id="6" creationId="{AD3A92F6-86E6-3944-A63E-B4C756391EA9}"/>
          </ac:picMkLst>
        </pc:picChg>
      </pc:sldChg>
      <pc:sldChg chg="addSp delSp modSp add">
        <pc:chgData name="Raina Burditt" userId="cba5cbf9-5b8d-466b-a5e6-ad3f6bf4fb8b" providerId="ADAL" clId="{03544510-4401-E649-BB0C-B2BCEF1FED2E}" dt="2019-04-25T21:11:33.623" v="522" actId="1076"/>
        <pc:sldMkLst>
          <pc:docMk/>
          <pc:sldMk cId="1865562311" sldId="445"/>
        </pc:sldMkLst>
        <pc:spChg chg="del">
          <ac:chgData name="Raina Burditt" userId="cba5cbf9-5b8d-466b-a5e6-ad3f6bf4fb8b" providerId="ADAL" clId="{03544510-4401-E649-BB0C-B2BCEF1FED2E}" dt="2019-04-25T20:59:26.984" v="20" actId="478"/>
          <ac:spMkLst>
            <pc:docMk/>
            <pc:sldMk cId="1865562311" sldId="445"/>
            <ac:spMk id="2" creationId="{7ADA9C12-3A55-4144-9B51-A53DB2D76FF8}"/>
          </ac:spMkLst>
        </pc:spChg>
        <pc:spChg chg="del">
          <ac:chgData name="Raina Burditt" userId="cba5cbf9-5b8d-466b-a5e6-ad3f6bf4fb8b" providerId="ADAL" clId="{03544510-4401-E649-BB0C-B2BCEF1FED2E}" dt="2019-04-25T20:59:08.624" v="18" actId="478"/>
          <ac:spMkLst>
            <pc:docMk/>
            <pc:sldMk cId="1865562311" sldId="445"/>
            <ac:spMk id="3" creationId="{4E48675A-7BBE-B642-B22F-4C89BC2C1582}"/>
          </ac:spMkLst>
        </pc:spChg>
        <pc:spChg chg="add mod">
          <ac:chgData name="Raina Burditt" userId="cba5cbf9-5b8d-466b-a5e6-ad3f6bf4fb8b" providerId="ADAL" clId="{03544510-4401-E649-BB0C-B2BCEF1FED2E}" dt="2019-04-25T21:00:33.903" v="86" actId="1076"/>
          <ac:spMkLst>
            <pc:docMk/>
            <pc:sldMk cId="1865562311" sldId="445"/>
            <ac:spMk id="5" creationId="{75B7449E-0C26-2D4B-BAA3-B3655D65B130}"/>
          </ac:spMkLst>
        </pc:spChg>
        <pc:picChg chg="add mod">
          <ac:chgData name="Raina Burditt" userId="cba5cbf9-5b8d-466b-a5e6-ad3f6bf4fb8b" providerId="ADAL" clId="{03544510-4401-E649-BB0C-B2BCEF1FED2E}" dt="2019-04-25T21:00:37.070" v="88" actId="1076"/>
          <ac:picMkLst>
            <pc:docMk/>
            <pc:sldMk cId="1865562311" sldId="445"/>
            <ac:picMk id="4" creationId="{9B119EC4-E372-3446-8BE0-FB43B26944B9}"/>
          </ac:picMkLst>
        </pc:picChg>
        <pc:picChg chg="add mod">
          <ac:chgData name="Raina Burditt" userId="cba5cbf9-5b8d-466b-a5e6-ad3f6bf4fb8b" providerId="ADAL" clId="{03544510-4401-E649-BB0C-B2BCEF1FED2E}" dt="2019-04-25T21:11:33.623" v="522" actId="1076"/>
          <ac:picMkLst>
            <pc:docMk/>
            <pc:sldMk cId="1865562311" sldId="445"/>
            <ac:picMk id="6" creationId="{8FFEC9AC-2F4A-2E4E-BBAD-92802BC50B52}"/>
          </ac:picMkLst>
        </pc:picChg>
      </pc:sldChg>
      <pc:sldChg chg="addSp delSp modSp add">
        <pc:chgData name="Raina Burditt" userId="cba5cbf9-5b8d-466b-a5e6-ad3f6bf4fb8b" providerId="ADAL" clId="{03544510-4401-E649-BB0C-B2BCEF1FED2E}" dt="2019-04-25T21:19:09.672" v="908" actId="208"/>
        <pc:sldMkLst>
          <pc:docMk/>
          <pc:sldMk cId="1718296872" sldId="446"/>
        </pc:sldMkLst>
        <pc:spChg chg="mod">
          <ac:chgData name="Raina Burditt" userId="cba5cbf9-5b8d-466b-a5e6-ad3f6bf4fb8b" providerId="ADAL" clId="{03544510-4401-E649-BB0C-B2BCEF1FED2E}" dt="2019-04-25T21:17:35.289" v="857" actId="20577"/>
          <ac:spMkLst>
            <pc:docMk/>
            <pc:sldMk cId="1718296872" sldId="446"/>
            <ac:spMk id="5" creationId="{75B7449E-0C26-2D4B-BAA3-B3655D65B130}"/>
          </ac:spMkLst>
        </pc:spChg>
        <pc:picChg chg="add mod">
          <ac:chgData name="Raina Burditt" userId="cba5cbf9-5b8d-466b-a5e6-ad3f6bf4fb8b" providerId="ADAL" clId="{03544510-4401-E649-BB0C-B2BCEF1FED2E}" dt="2019-04-25T21:19:09.672" v="908" actId="208"/>
          <ac:picMkLst>
            <pc:docMk/>
            <pc:sldMk cId="1718296872" sldId="446"/>
            <ac:picMk id="2" creationId="{4C28E97B-7861-BD4D-888D-B084439BCAFD}"/>
          </ac:picMkLst>
        </pc:picChg>
        <pc:picChg chg="del">
          <ac:chgData name="Raina Burditt" userId="cba5cbf9-5b8d-466b-a5e6-ad3f6bf4fb8b" providerId="ADAL" clId="{03544510-4401-E649-BB0C-B2BCEF1FED2E}" dt="2019-04-25T21:01:08.791" v="146" actId="478"/>
          <ac:picMkLst>
            <pc:docMk/>
            <pc:sldMk cId="1718296872" sldId="446"/>
            <ac:picMk id="4" creationId="{9B119EC4-E372-3446-8BE0-FB43B26944B9}"/>
          </ac:picMkLst>
        </pc:picChg>
        <pc:picChg chg="del">
          <ac:chgData name="Raina Burditt" userId="cba5cbf9-5b8d-466b-a5e6-ad3f6bf4fb8b" providerId="ADAL" clId="{03544510-4401-E649-BB0C-B2BCEF1FED2E}" dt="2019-04-25T21:01:08.199" v="145" actId="478"/>
          <ac:picMkLst>
            <pc:docMk/>
            <pc:sldMk cId="1718296872" sldId="446"/>
            <ac:picMk id="6" creationId="{8FFEC9AC-2F4A-2E4E-BBAD-92802BC50B52}"/>
          </ac:picMkLst>
        </pc:picChg>
        <pc:picChg chg="add mod">
          <ac:chgData name="Raina Burditt" userId="cba5cbf9-5b8d-466b-a5e6-ad3f6bf4fb8b" providerId="ADAL" clId="{03544510-4401-E649-BB0C-B2BCEF1FED2E}" dt="2019-04-25T21:17:44.574" v="859" actId="1076"/>
          <ac:picMkLst>
            <pc:docMk/>
            <pc:sldMk cId="1718296872" sldId="446"/>
            <ac:picMk id="7" creationId="{8D9C4E49-95A2-E64D-BFE4-2D1FD06274FD}"/>
          </ac:picMkLst>
        </pc:picChg>
      </pc:sldChg>
      <pc:sldChg chg="addSp delSp modSp add ord modAnim">
        <pc:chgData name="Raina Burditt" userId="cba5cbf9-5b8d-466b-a5e6-ad3f6bf4fb8b" providerId="ADAL" clId="{03544510-4401-E649-BB0C-B2BCEF1FED2E}" dt="2019-04-25T21:53:36.215" v="1971" actId="1076"/>
        <pc:sldMkLst>
          <pc:docMk/>
          <pc:sldMk cId="203601241" sldId="447"/>
        </pc:sldMkLst>
        <pc:spChg chg="mod">
          <ac:chgData name="Raina Burditt" userId="cba5cbf9-5b8d-466b-a5e6-ad3f6bf4fb8b" providerId="ADAL" clId="{03544510-4401-E649-BB0C-B2BCEF1FED2E}" dt="2019-04-25T21:53:25.798" v="1968" actId="1076"/>
          <ac:spMkLst>
            <pc:docMk/>
            <pc:sldMk cId="203601241" sldId="447"/>
            <ac:spMk id="5" creationId="{75B7449E-0C26-2D4B-BAA3-B3655D65B130}"/>
          </ac:spMkLst>
        </pc:spChg>
        <pc:spChg chg="add del mod">
          <ac:chgData name="Raina Burditt" userId="cba5cbf9-5b8d-466b-a5e6-ad3f6bf4fb8b" providerId="ADAL" clId="{03544510-4401-E649-BB0C-B2BCEF1FED2E}" dt="2019-04-25T21:11:50.519" v="528" actId="478"/>
          <ac:spMkLst>
            <pc:docMk/>
            <pc:sldMk cId="203601241" sldId="447"/>
            <ac:spMk id="6" creationId="{D8AA08EA-A3DA-CC4F-B1B8-0D0F413EBCD5}"/>
          </ac:spMkLst>
        </pc:spChg>
        <pc:picChg chg="add del mod">
          <ac:chgData name="Raina Burditt" userId="cba5cbf9-5b8d-466b-a5e6-ad3f6bf4fb8b" providerId="ADAL" clId="{03544510-4401-E649-BB0C-B2BCEF1FED2E}" dt="2019-04-25T21:10:26.934" v="321" actId="478"/>
          <ac:picMkLst>
            <pc:docMk/>
            <pc:sldMk cId="203601241" sldId="447"/>
            <ac:picMk id="2" creationId="{437D75B5-ECB6-EB4D-B1C3-E5BF67D7C8E0}"/>
          </ac:picMkLst>
        </pc:picChg>
        <pc:picChg chg="add del mod">
          <ac:chgData name="Raina Burditt" userId="cba5cbf9-5b8d-466b-a5e6-ad3f6bf4fb8b" providerId="ADAL" clId="{03544510-4401-E649-BB0C-B2BCEF1FED2E}" dt="2019-04-25T21:52:37.198" v="1917" actId="478"/>
          <ac:picMkLst>
            <pc:docMk/>
            <pc:sldMk cId="203601241" sldId="447"/>
            <ac:picMk id="3" creationId="{16FCD137-54E7-B746-9DEF-486E97B89295}"/>
          </ac:picMkLst>
        </pc:picChg>
        <pc:picChg chg="add mod">
          <ac:chgData name="Raina Burditt" userId="cba5cbf9-5b8d-466b-a5e6-ad3f6bf4fb8b" providerId="ADAL" clId="{03544510-4401-E649-BB0C-B2BCEF1FED2E}" dt="2019-04-25T21:53:36.215" v="1971" actId="1076"/>
          <ac:picMkLst>
            <pc:docMk/>
            <pc:sldMk cId="203601241" sldId="447"/>
            <ac:picMk id="4" creationId="{7C984F4B-E005-A44F-9B08-79DC1400F829}"/>
          </ac:picMkLst>
        </pc:picChg>
        <pc:picChg chg="add mod">
          <ac:chgData name="Raina Burditt" userId="cba5cbf9-5b8d-466b-a5e6-ad3f6bf4fb8b" providerId="ADAL" clId="{03544510-4401-E649-BB0C-B2BCEF1FED2E}" dt="2019-04-25T21:53:36.215" v="1971" actId="1076"/>
          <ac:picMkLst>
            <pc:docMk/>
            <pc:sldMk cId="203601241" sldId="447"/>
            <ac:picMk id="7" creationId="{0912DEF2-25C9-A142-9DBA-60C6F0920983}"/>
          </ac:picMkLst>
        </pc:picChg>
        <pc:picChg chg="add mod">
          <ac:chgData name="Raina Burditt" userId="cba5cbf9-5b8d-466b-a5e6-ad3f6bf4fb8b" providerId="ADAL" clId="{03544510-4401-E649-BB0C-B2BCEF1FED2E}" dt="2019-04-25T21:53:36.215" v="1971" actId="1076"/>
          <ac:picMkLst>
            <pc:docMk/>
            <pc:sldMk cId="203601241" sldId="447"/>
            <ac:picMk id="8" creationId="{A4063F97-465A-D54D-B210-A03AD2825B59}"/>
          </ac:picMkLst>
        </pc:picChg>
      </pc:sldChg>
      <pc:sldChg chg="addSp delSp modSp add ord">
        <pc:chgData name="Raina Burditt" userId="cba5cbf9-5b8d-466b-a5e6-ad3f6bf4fb8b" providerId="ADAL" clId="{03544510-4401-E649-BB0C-B2BCEF1FED2E}" dt="2019-04-25T21:19:16.270" v="909" actId="208"/>
        <pc:sldMkLst>
          <pc:docMk/>
          <pc:sldMk cId="2000168672" sldId="448"/>
        </pc:sldMkLst>
        <pc:spChg chg="mod">
          <ac:chgData name="Raina Burditt" userId="cba5cbf9-5b8d-466b-a5e6-ad3f6bf4fb8b" providerId="ADAL" clId="{03544510-4401-E649-BB0C-B2BCEF1FED2E}" dt="2019-04-25T21:11:37.359" v="523" actId="1076"/>
          <ac:spMkLst>
            <pc:docMk/>
            <pc:sldMk cId="2000168672" sldId="448"/>
            <ac:spMk id="5" creationId="{75B7449E-0C26-2D4B-BAA3-B3655D65B130}"/>
          </ac:spMkLst>
        </pc:spChg>
        <pc:spChg chg="add mod">
          <ac:chgData name="Raina Burditt" userId="cba5cbf9-5b8d-466b-a5e6-ad3f6bf4fb8b" providerId="ADAL" clId="{03544510-4401-E649-BB0C-B2BCEF1FED2E}" dt="2019-04-25T21:11:46.511" v="527" actId="1076"/>
          <ac:spMkLst>
            <pc:docMk/>
            <pc:sldMk cId="2000168672" sldId="448"/>
            <ac:spMk id="7" creationId="{1BB2F3C2-9DBE-F548-A6E7-2174B1A16FDC}"/>
          </ac:spMkLst>
        </pc:spChg>
        <pc:picChg chg="del">
          <ac:chgData name="Raina Burditt" userId="cba5cbf9-5b8d-466b-a5e6-ad3f6bf4fb8b" providerId="ADAL" clId="{03544510-4401-E649-BB0C-B2BCEF1FED2E}" dt="2019-04-25T21:08:38.959" v="253" actId="478"/>
          <ac:picMkLst>
            <pc:docMk/>
            <pc:sldMk cId="2000168672" sldId="448"/>
            <ac:picMk id="2" creationId="{437D75B5-ECB6-EB4D-B1C3-E5BF67D7C8E0}"/>
          </ac:picMkLst>
        </pc:picChg>
        <pc:picChg chg="add mod">
          <ac:chgData name="Raina Burditt" userId="cba5cbf9-5b8d-466b-a5e6-ad3f6bf4fb8b" providerId="ADAL" clId="{03544510-4401-E649-BB0C-B2BCEF1FED2E}" dt="2019-04-25T21:19:16.270" v="909" actId="208"/>
          <ac:picMkLst>
            <pc:docMk/>
            <pc:sldMk cId="2000168672" sldId="448"/>
            <ac:picMk id="3" creationId="{59E20D69-094F-7C4E-BD42-15BB6D954E16}"/>
          </ac:picMkLst>
        </pc:picChg>
        <pc:picChg chg="del">
          <ac:chgData name="Raina Burditt" userId="cba5cbf9-5b8d-466b-a5e6-ad3f6bf4fb8b" providerId="ADAL" clId="{03544510-4401-E649-BB0C-B2BCEF1FED2E}" dt="2019-04-25T21:08:46.863" v="254" actId="478"/>
          <ac:picMkLst>
            <pc:docMk/>
            <pc:sldMk cId="2000168672" sldId="448"/>
            <ac:picMk id="4" creationId="{7C984F4B-E005-A44F-9B08-79DC1400F829}"/>
          </ac:picMkLst>
        </pc:picChg>
        <pc:picChg chg="add mod">
          <ac:chgData name="Raina Burditt" userId="cba5cbf9-5b8d-466b-a5e6-ad3f6bf4fb8b" providerId="ADAL" clId="{03544510-4401-E649-BB0C-B2BCEF1FED2E}" dt="2019-04-25T21:11:39.462" v="525" actId="1076"/>
          <ac:picMkLst>
            <pc:docMk/>
            <pc:sldMk cId="2000168672" sldId="448"/>
            <ac:picMk id="6" creationId="{C0C9DD6E-26EA-F840-B497-94B84AFD7AA2}"/>
          </ac:picMkLst>
        </pc:picChg>
      </pc:sldChg>
      <pc:sldChg chg="addSp delSp modSp add ord">
        <pc:chgData name="Raina Burditt" userId="cba5cbf9-5b8d-466b-a5e6-ad3f6bf4fb8b" providerId="ADAL" clId="{03544510-4401-E649-BB0C-B2BCEF1FED2E}" dt="2019-04-25T21:54:34.981" v="1982" actId="208"/>
        <pc:sldMkLst>
          <pc:docMk/>
          <pc:sldMk cId="2062234364" sldId="449"/>
        </pc:sldMkLst>
        <pc:spChg chg="mod">
          <ac:chgData name="Raina Burditt" userId="cba5cbf9-5b8d-466b-a5e6-ad3f6bf4fb8b" providerId="ADAL" clId="{03544510-4401-E649-BB0C-B2BCEF1FED2E}" dt="2019-04-25T21:14:35.320" v="707" actId="1076"/>
          <ac:spMkLst>
            <pc:docMk/>
            <pc:sldMk cId="2062234364" sldId="449"/>
            <ac:spMk id="5" creationId="{75B7449E-0C26-2D4B-BAA3-B3655D65B130}"/>
          </ac:spMkLst>
        </pc:spChg>
        <pc:picChg chg="add del mod">
          <ac:chgData name="Raina Burditt" userId="cba5cbf9-5b8d-466b-a5e6-ad3f6bf4fb8b" providerId="ADAL" clId="{03544510-4401-E649-BB0C-B2BCEF1FED2E}" dt="2019-04-25T21:15:38.774" v="713" actId="478"/>
          <ac:picMkLst>
            <pc:docMk/>
            <pc:sldMk cId="2062234364" sldId="449"/>
            <ac:picMk id="2" creationId="{9732C5A3-7544-FC40-BEB4-31B6EC751FAD}"/>
          </ac:picMkLst>
        </pc:picChg>
        <pc:picChg chg="add mod modCrop">
          <ac:chgData name="Raina Burditt" userId="cba5cbf9-5b8d-466b-a5e6-ad3f6bf4fb8b" providerId="ADAL" clId="{03544510-4401-E649-BB0C-B2BCEF1FED2E}" dt="2019-04-25T21:54:30.143" v="1980" actId="732"/>
          <ac:picMkLst>
            <pc:docMk/>
            <pc:sldMk cId="2062234364" sldId="449"/>
            <ac:picMk id="3" creationId="{96C501FD-C4AA-6D47-BC3F-726DE453C8E5}"/>
          </ac:picMkLst>
        </pc:picChg>
        <pc:picChg chg="add mod">
          <ac:chgData name="Raina Burditt" userId="cba5cbf9-5b8d-466b-a5e6-ad3f6bf4fb8b" providerId="ADAL" clId="{03544510-4401-E649-BB0C-B2BCEF1FED2E}" dt="2019-04-25T21:54:34.981" v="1982" actId="208"/>
          <ac:picMkLst>
            <pc:docMk/>
            <pc:sldMk cId="2062234364" sldId="449"/>
            <ac:picMk id="7" creationId="{45F1CB1F-DC1F-4A4C-B775-34EBE8BF33B7}"/>
          </ac:picMkLst>
        </pc:picChg>
        <pc:cxnChg chg="add mod">
          <ac:chgData name="Raina Burditt" userId="cba5cbf9-5b8d-466b-a5e6-ad3f6bf4fb8b" providerId="ADAL" clId="{03544510-4401-E649-BB0C-B2BCEF1FED2E}" dt="2019-04-25T21:16:19.926" v="721" actId="1076"/>
          <ac:cxnSpMkLst>
            <pc:docMk/>
            <pc:sldMk cId="2062234364" sldId="449"/>
            <ac:cxnSpMk id="6" creationId="{36A0B8FE-FB06-5C4F-B781-4CEBF91F90F1}"/>
          </ac:cxnSpMkLst>
        </pc:cxnChg>
      </pc:sldChg>
      <pc:sldChg chg="addSp delSp modSp add modAnim">
        <pc:chgData name="Raina Burditt" userId="cba5cbf9-5b8d-466b-a5e6-ad3f6bf4fb8b" providerId="ADAL" clId="{03544510-4401-E649-BB0C-B2BCEF1FED2E}" dt="2019-04-25T21:30:55.768" v="1257" actId="1076"/>
        <pc:sldMkLst>
          <pc:docMk/>
          <pc:sldMk cId="2208092780" sldId="450"/>
        </pc:sldMkLst>
        <pc:spChg chg="mod">
          <ac:chgData name="Raina Burditt" userId="cba5cbf9-5b8d-466b-a5e6-ad3f6bf4fb8b" providerId="ADAL" clId="{03544510-4401-E649-BB0C-B2BCEF1FED2E}" dt="2019-04-25T21:30:08.052" v="1248" actId="12788"/>
          <ac:spMkLst>
            <pc:docMk/>
            <pc:sldMk cId="2208092780" sldId="450"/>
            <ac:spMk id="5" creationId="{75B7449E-0C26-2D4B-BAA3-B3655D65B130}"/>
          </ac:spMkLst>
        </pc:spChg>
        <pc:spChg chg="add mod">
          <ac:chgData name="Raina Burditt" userId="cba5cbf9-5b8d-466b-a5e6-ad3f6bf4fb8b" providerId="ADAL" clId="{03544510-4401-E649-BB0C-B2BCEF1FED2E}" dt="2019-04-25T21:29:46.798" v="1247" actId="1076"/>
          <ac:spMkLst>
            <pc:docMk/>
            <pc:sldMk cId="2208092780" sldId="450"/>
            <ac:spMk id="6" creationId="{EAFFFEEF-7D60-B64D-AAFE-8B98D762F549}"/>
          </ac:spMkLst>
        </pc:spChg>
        <pc:picChg chg="add del mod modCrop">
          <ac:chgData name="Raina Burditt" userId="cba5cbf9-5b8d-466b-a5e6-ad3f6bf4fb8b" providerId="ADAL" clId="{03544510-4401-E649-BB0C-B2BCEF1FED2E}" dt="2019-04-25T21:29:26.102" v="1238" actId="478"/>
          <ac:picMkLst>
            <pc:docMk/>
            <pc:sldMk cId="2208092780" sldId="450"/>
            <ac:picMk id="2" creationId="{52069468-57C0-0942-8613-F6C617A1A718}"/>
          </ac:picMkLst>
        </pc:picChg>
        <pc:picChg chg="add del mod">
          <ac:chgData name="Raina Burditt" userId="cba5cbf9-5b8d-466b-a5e6-ad3f6bf4fb8b" providerId="ADAL" clId="{03544510-4401-E649-BB0C-B2BCEF1FED2E}" dt="2019-04-25T21:30:46.366" v="1251" actId="478"/>
          <ac:picMkLst>
            <pc:docMk/>
            <pc:sldMk cId="2208092780" sldId="450"/>
            <ac:picMk id="3" creationId="{7F88EDFB-8087-F648-AB6E-A751499B1437}"/>
          </ac:picMkLst>
        </pc:picChg>
        <pc:picChg chg="add mod">
          <ac:chgData name="Raina Burditt" userId="cba5cbf9-5b8d-466b-a5e6-ad3f6bf4fb8b" providerId="ADAL" clId="{03544510-4401-E649-BB0C-B2BCEF1FED2E}" dt="2019-04-25T21:29:44.878" v="1246" actId="1076"/>
          <ac:picMkLst>
            <pc:docMk/>
            <pc:sldMk cId="2208092780" sldId="450"/>
            <ac:picMk id="4" creationId="{A450A5AB-0138-DE42-A2CE-B3ABFEB0BD63}"/>
          </ac:picMkLst>
        </pc:picChg>
        <pc:picChg chg="add mod">
          <ac:chgData name="Raina Burditt" userId="cba5cbf9-5b8d-466b-a5e6-ad3f6bf4fb8b" providerId="ADAL" clId="{03544510-4401-E649-BB0C-B2BCEF1FED2E}" dt="2019-04-25T21:30:55.768" v="1257" actId="1076"/>
          <ac:picMkLst>
            <pc:docMk/>
            <pc:sldMk cId="2208092780" sldId="450"/>
            <ac:picMk id="9" creationId="{1A1506A2-8260-0F44-9D13-9B8D710A6A1A}"/>
          </ac:picMkLst>
        </pc:picChg>
        <pc:cxnChg chg="add mod">
          <ac:chgData name="Raina Burditt" userId="cba5cbf9-5b8d-466b-a5e6-ad3f6bf4fb8b" providerId="ADAL" clId="{03544510-4401-E649-BB0C-B2BCEF1FED2E}" dt="2019-04-25T21:30:13.710" v="1249" actId="14100"/>
          <ac:cxnSpMkLst>
            <pc:docMk/>
            <pc:sldMk cId="2208092780" sldId="450"/>
            <ac:cxnSpMk id="7" creationId="{797B92DE-42EC-E54B-97A5-14BAE4BC526A}"/>
          </ac:cxnSpMkLst>
        </pc:cxnChg>
      </pc:sldChg>
      <pc:sldChg chg="addSp delSp modSp add delAnim modAnim">
        <pc:chgData name="Raina Burditt" userId="cba5cbf9-5b8d-466b-a5e6-ad3f6bf4fb8b" providerId="ADAL" clId="{03544510-4401-E649-BB0C-B2BCEF1FED2E}" dt="2019-04-25T21:55:20.250" v="1991" actId="167"/>
        <pc:sldMkLst>
          <pc:docMk/>
          <pc:sldMk cId="3027919278" sldId="451"/>
        </pc:sldMkLst>
        <pc:spChg chg="mod">
          <ac:chgData name="Raina Burditt" userId="cba5cbf9-5b8d-466b-a5e6-ad3f6bf4fb8b" providerId="ADAL" clId="{03544510-4401-E649-BB0C-B2BCEF1FED2E}" dt="2019-04-25T21:22:47.598" v="1069" actId="1076"/>
          <ac:spMkLst>
            <pc:docMk/>
            <pc:sldMk cId="3027919278" sldId="451"/>
            <ac:spMk id="5" creationId="{75B7449E-0C26-2D4B-BAA3-B3655D65B130}"/>
          </ac:spMkLst>
        </pc:spChg>
        <pc:spChg chg="del">
          <ac:chgData name="Raina Burditt" userId="cba5cbf9-5b8d-466b-a5e6-ad3f6bf4fb8b" providerId="ADAL" clId="{03544510-4401-E649-BB0C-B2BCEF1FED2E}" dt="2019-04-25T21:21:12.145" v="929" actId="478"/>
          <ac:spMkLst>
            <pc:docMk/>
            <pc:sldMk cId="3027919278" sldId="451"/>
            <ac:spMk id="6" creationId="{EAFFFEEF-7D60-B64D-AAFE-8B98D762F549}"/>
          </ac:spMkLst>
        </pc:spChg>
        <pc:spChg chg="add mod">
          <ac:chgData name="Raina Burditt" userId="cba5cbf9-5b8d-466b-a5e6-ad3f6bf4fb8b" providerId="ADAL" clId="{03544510-4401-E649-BB0C-B2BCEF1FED2E}" dt="2019-04-25T21:32:56.033" v="1279" actId="1076"/>
          <ac:spMkLst>
            <pc:docMk/>
            <pc:sldMk cId="3027919278" sldId="451"/>
            <ac:spMk id="9" creationId="{26E2375F-8C41-B74F-B295-60D55AB835B8}"/>
          </ac:spMkLst>
        </pc:spChg>
        <pc:grpChg chg="add mod">
          <ac:chgData name="Raina Burditt" userId="cba5cbf9-5b8d-466b-a5e6-ad3f6bf4fb8b" providerId="ADAL" clId="{03544510-4401-E649-BB0C-B2BCEF1FED2E}" dt="2019-04-25T21:55:20.250" v="1991" actId="167"/>
          <ac:grpSpMkLst>
            <pc:docMk/>
            <pc:sldMk cId="3027919278" sldId="451"/>
            <ac:grpSpMk id="14" creationId="{9F62E2AF-94A6-3B47-84D5-CA8FC5FB1CC8}"/>
          </ac:grpSpMkLst>
        </pc:grpChg>
        <pc:picChg chg="del">
          <ac:chgData name="Raina Burditt" userId="cba5cbf9-5b8d-466b-a5e6-ad3f6bf4fb8b" providerId="ADAL" clId="{03544510-4401-E649-BB0C-B2BCEF1FED2E}" dt="2019-04-25T21:21:13.398" v="930" actId="478"/>
          <ac:picMkLst>
            <pc:docMk/>
            <pc:sldMk cId="3027919278" sldId="451"/>
            <ac:picMk id="2" creationId="{52069468-57C0-0942-8613-F6C617A1A718}"/>
          </ac:picMkLst>
        </pc:picChg>
        <pc:picChg chg="del">
          <ac:chgData name="Raina Burditt" userId="cba5cbf9-5b8d-466b-a5e6-ad3f6bf4fb8b" providerId="ADAL" clId="{03544510-4401-E649-BB0C-B2BCEF1FED2E}" dt="2019-04-25T21:21:14.958" v="932" actId="478"/>
          <ac:picMkLst>
            <pc:docMk/>
            <pc:sldMk cId="3027919278" sldId="451"/>
            <ac:picMk id="3" creationId="{7F88EDFB-8087-F648-AB6E-A751499B1437}"/>
          </ac:picMkLst>
        </pc:picChg>
        <pc:picChg chg="add del mod">
          <ac:chgData name="Raina Burditt" userId="cba5cbf9-5b8d-466b-a5e6-ad3f6bf4fb8b" providerId="ADAL" clId="{03544510-4401-E649-BB0C-B2BCEF1FED2E}" dt="2019-04-25T21:31:20.958" v="1259" actId="478"/>
          <ac:picMkLst>
            <pc:docMk/>
            <pc:sldMk cId="3027919278" sldId="451"/>
            <ac:picMk id="8" creationId="{4249E1E7-67E9-714D-9C82-F5A93746E26B}"/>
          </ac:picMkLst>
        </pc:picChg>
        <pc:picChg chg="add del mod">
          <ac:chgData name="Raina Burditt" userId="cba5cbf9-5b8d-466b-a5e6-ad3f6bf4fb8b" providerId="ADAL" clId="{03544510-4401-E649-BB0C-B2BCEF1FED2E}" dt="2019-04-25T21:55:16.699" v="1990" actId="164"/>
          <ac:picMkLst>
            <pc:docMk/>
            <pc:sldMk cId="3027919278" sldId="451"/>
            <ac:picMk id="11" creationId="{43A6B577-4406-394B-9D61-216366154A37}"/>
          </ac:picMkLst>
        </pc:picChg>
        <pc:picChg chg="add del mod">
          <ac:chgData name="Raina Burditt" userId="cba5cbf9-5b8d-466b-a5e6-ad3f6bf4fb8b" providerId="ADAL" clId="{03544510-4401-E649-BB0C-B2BCEF1FED2E}" dt="2019-04-25T21:33:05.702" v="1284" actId="478"/>
          <ac:picMkLst>
            <pc:docMk/>
            <pc:sldMk cId="3027919278" sldId="451"/>
            <ac:picMk id="12" creationId="{16EB64A9-0999-5948-8C93-E86DA908E71B}"/>
          </ac:picMkLst>
        </pc:picChg>
        <pc:picChg chg="add mod">
          <ac:chgData name="Raina Burditt" userId="cba5cbf9-5b8d-466b-a5e6-ad3f6bf4fb8b" providerId="ADAL" clId="{03544510-4401-E649-BB0C-B2BCEF1FED2E}" dt="2019-04-25T21:55:16.699" v="1990" actId="164"/>
          <ac:picMkLst>
            <pc:docMk/>
            <pc:sldMk cId="3027919278" sldId="451"/>
            <ac:picMk id="13" creationId="{1FFA2597-44D6-294A-9B67-7FA472C6157C}"/>
          </ac:picMkLst>
        </pc:picChg>
        <pc:cxnChg chg="del">
          <ac:chgData name="Raina Burditt" userId="cba5cbf9-5b8d-466b-a5e6-ad3f6bf4fb8b" providerId="ADAL" clId="{03544510-4401-E649-BB0C-B2BCEF1FED2E}" dt="2019-04-25T21:21:14.337" v="931" actId="478"/>
          <ac:cxnSpMkLst>
            <pc:docMk/>
            <pc:sldMk cId="3027919278" sldId="451"/>
            <ac:cxnSpMk id="7" creationId="{797B92DE-42EC-E54B-97A5-14BAE4BC526A}"/>
          </ac:cxnSpMkLst>
        </pc:cxnChg>
        <pc:cxnChg chg="add mod">
          <ac:chgData name="Raina Burditt" userId="cba5cbf9-5b8d-466b-a5e6-ad3f6bf4fb8b" providerId="ADAL" clId="{03544510-4401-E649-BB0C-B2BCEF1FED2E}" dt="2019-04-25T21:32:55.512" v="1278" actId="1076"/>
          <ac:cxnSpMkLst>
            <pc:docMk/>
            <pc:sldMk cId="3027919278" sldId="451"/>
            <ac:cxnSpMk id="10" creationId="{2FF25BFC-4FE1-1743-AD74-D13833D95603}"/>
          </ac:cxnSpMkLst>
        </pc:cxnChg>
      </pc:sldChg>
      <pc:sldChg chg="addSp delSp modSp add delAnim modAnim">
        <pc:chgData name="Raina Burditt" userId="cba5cbf9-5b8d-466b-a5e6-ad3f6bf4fb8b" providerId="ADAL" clId="{03544510-4401-E649-BB0C-B2BCEF1FED2E}" dt="2019-04-25T21:56:19.723" v="2010" actId="167"/>
        <pc:sldMkLst>
          <pc:docMk/>
          <pc:sldMk cId="2944170885" sldId="452"/>
        </pc:sldMkLst>
        <pc:spChg chg="mod">
          <ac:chgData name="Raina Burditt" userId="cba5cbf9-5b8d-466b-a5e6-ad3f6bf4fb8b" providerId="ADAL" clId="{03544510-4401-E649-BB0C-B2BCEF1FED2E}" dt="2019-04-25T21:36:12.438" v="1411" actId="1076"/>
          <ac:spMkLst>
            <pc:docMk/>
            <pc:sldMk cId="2944170885" sldId="452"/>
            <ac:spMk id="5" creationId="{75B7449E-0C26-2D4B-BAA3-B3655D65B130}"/>
          </ac:spMkLst>
        </pc:spChg>
        <pc:spChg chg="del">
          <ac:chgData name="Raina Burditt" userId="cba5cbf9-5b8d-466b-a5e6-ad3f6bf4fb8b" providerId="ADAL" clId="{03544510-4401-E649-BB0C-B2BCEF1FED2E}" dt="2019-04-25T21:36:16.679" v="1415" actId="478"/>
          <ac:spMkLst>
            <pc:docMk/>
            <pc:sldMk cId="2944170885" sldId="452"/>
            <ac:spMk id="6" creationId="{EAFFFEEF-7D60-B64D-AAFE-8B98D762F549}"/>
          </ac:spMkLst>
        </pc:spChg>
        <pc:spChg chg="add del">
          <ac:chgData name="Raina Burditt" userId="cba5cbf9-5b8d-466b-a5e6-ad3f6bf4fb8b" providerId="ADAL" clId="{03544510-4401-E649-BB0C-B2BCEF1FED2E}" dt="2019-04-25T21:38:46.832" v="1520" actId="478"/>
          <ac:spMkLst>
            <pc:docMk/>
            <pc:sldMk cId="2944170885" sldId="452"/>
            <ac:spMk id="10" creationId="{5615FC53-D662-7142-B366-F17EED61DF6E}"/>
          </ac:spMkLst>
        </pc:spChg>
        <pc:spChg chg="add mod">
          <ac:chgData name="Raina Burditt" userId="cba5cbf9-5b8d-466b-a5e6-ad3f6bf4fb8b" providerId="ADAL" clId="{03544510-4401-E649-BB0C-B2BCEF1FED2E}" dt="2019-04-25T21:38:42.494" v="1519" actId="1076"/>
          <ac:spMkLst>
            <pc:docMk/>
            <pc:sldMk cId="2944170885" sldId="452"/>
            <ac:spMk id="11" creationId="{9090C55F-1E25-BC49-9DFA-00223779B681}"/>
          </ac:spMkLst>
        </pc:spChg>
        <pc:grpChg chg="add mod">
          <ac:chgData name="Raina Burditt" userId="cba5cbf9-5b8d-466b-a5e6-ad3f6bf4fb8b" providerId="ADAL" clId="{03544510-4401-E649-BB0C-B2BCEF1FED2E}" dt="2019-04-25T21:56:19.723" v="2010" actId="167"/>
          <ac:grpSpMkLst>
            <pc:docMk/>
            <pc:sldMk cId="2944170885" sldId="452"/>
            <ac:grpSpMk id="17" creationId="{FE6B46B2-A554-D145-AAD6-45B33CB46D16}"/>
          </ac:grpSpMkLst>
        </pc:grpChg>
        <pc:picChg chg="add mod">
          <ac:chgData name="Raina Burditt" userId="cba5cbf9-5b8d-466b-a5e6-ad3f6bf4fb8b" providerId="ADAL" clId="{03544510-4401-E649-BB0C-B2BCEF1FED2E}" dt="2019-04-25T21:56:17.498" v="2009" actId="164"/>
          <ac:picMkLst>
            <pc:docMk/>
            <pc:sldMk cId="2944170885" sldId="452"/>
            <ac:picMk id="2" creationId="{C2491A0D-34C9-FC4B-8147-30DC890F32EB}"/>
          </ac:picMkLst>
        </pc:picChg>
        <pc:picChg chg="del">
          <ac:chgData name="Raina Burditt" userId="cba5cbf9-5b8d-466b-a5e6-ad3f6bf4fb8b" providerId="ADAL" clId="{03544510-4401-E649-BB0C-B2BCEF1FED2E}" dt="2019-04-25T21:36:15.598" v="1414" actId="478"/>
          <ac:picMkLst>
            <pc:docMk/>
            <pc:sldMk cId="2944170885" sldId="452"/>
            <ac:picMk id="4" creationId="{A450A5AB-0138-DE42-A2CE-B3ABFEB0BD63}"/>
          </ac:picMkLst>
        </pc:picChg>
        <pc:picChg chg="del">
          <ac:chgData name="Raina Burditt" userId="cba5cbf9-5b8d-466b-a5e6-ad3f6bf4fb8b" providerId="ADAL" clId="{03544510-4401-E649-BB0C-B2BCEF1FED2E}" dt="2019-04-25T21:36:14.078" v="1412" actId="478"/>
          <ac:picMkLst>
            <pc:docMk/>
            <pc:sldMk cId="2944170885" sldId="452"/>
            <ac:picMk id="9" creationId="{1A1506A2-8260-0F44-9D13-9B8D710A6A1A}"/>
          </ac:picMkLst>
        </pc:picChg>
        <pc:picChg chg="add mod">
          <ac:chgData name="Raina Burditt" userId="cba5cbf9-5b8d-466b-a5e6-ad3f6bf4fb8b" providerId="ADAL" clId="{03544510-4401-E649-BB0C-B2BCEF1FED2E}" dt="2019-04-25T21:56:17.498" v="2009" actId="164"/>
          <ac:picMkLst>
            <pc:docMk/>
            <pc:sldMk cId="2944170885" sldId="452"/>
            <ac:picMk id="16" creationId="{64C8DFA1-DFB3-074B-805A-0842CEE97089}"/>
          </ac:picMkLst>
        </pc:picChg>
        <pc:cxnChg chg="del">
          <ac:chgData name="Raina Burditt" userId="cba5cbf9-5b8d-466b-a5e6-ad3f6bf4fb8b" providerId="ADAL" clId="{03544510-4401-E649-BB0C-B2BCEF1FED2E}" dt="2019-04-25T21:36:15.088" v="1413" actId="478"/>
          <ac:cxnSpMkLst>
            <pc:docMk/>
            <pc:sldMk cId="2944170885" sldId="452"/>
            <ac:cxnSpMk id="7" creationId="{797B92DE-42EC-E54B-97A5-14BAE4BC526A}"/>
          </ac:cxnSpMkLst>
        </pc:cxnChg>
        <pc:cxnChg chg="add mod">
          <ac:chgData name="Raina Burditt" userId="cba5cbf9-5b8d-466b-a5e6-ad3f6bf4fb8b" providerId="ADAL" clId="{03544510-4401-E649-BB0C-B2BCEF1FED2E}" dt="2019-04-25T21:38:09.670" v="1493" actId="14100"/>
          <ac:cxnSpMkLst>
            <pc:docMk/>
            <pc:sldMk cId="2944170885" sldId="452"/>
            <ac:cxnSpMk id="8" creationId="{9C0B54CF-A6D2-DA4F-9240-7635A9D37077}"/>
          </ac:cxnSpMkLst>
        </pc:cxnChg>
        <pc:cxnChg chg="add mod">
          <ac:chgData name="Raina Burditt" userId="cba5cbf9-5b8d-466b-a5e6-ad3f6bf4fb8b" providerId="ADAL" clId="{03544510-4401-E649-BB0C-B2BCEF1FED2E}" dt="2019-04-25T21:38:19.670" v="1497" actId="14100"/>
          <ac:cxnSpMkLst>
            <pc:docMk/>
            <pc:sldMk cId="2944170885" sldId="452"/>
            <ac:cxnSpMk id="13" creationId="{47048575-C41E-B34D-AA1C-06B2E264E35E}"/>
          </ac:cxnSpMkLst>
        </pc:cxnChg>
      </pc:sldChg>
      <pc:sldChg chg="addSp delSp modSp add delAnim">
        <pc:chgData name="Raina Burditt" userId="cba5cbf9-5b8d-466b-a5e6-ad3f6bf4fb8b" providerId="ADAL" clId="{03544510-4401-E649-BB0C-B2BCEF1FED2E}" dt="2019-04-25T21:56:34.833" v="2016" actId="167"/>
        <pc:sldMkLst>
          <pc:docMk/>
          <pc:sldMk cId="979243038" sldId="453"/>
        </pc:sldMkLst>
        <pc:spChg chg="mod">
          <ac:chgData name="Raina Burditt" userId="cba5cbf9-5b8d-466b-a5e6-ad3f6bf4fb8b" providerId="ADAL" clId="{03544510-4401-E649-BB0C-B2BCEF1FED2E}" dt="2019-04-25T21:40:11.241" v="1657" actId="20577"/>
          <ac:spMkLst>
            <pc:docMk/>
            <pc:sldMk cId="979243038" sldId="453"/>
            <ac:spMk id="5" creationId="{75B7449E-0C26-2D4B-BAA3-B3655D65B130}"/>
          </ac:spMkLst>
        </pc:spChg>
        <pc:spChg chg="del">
          <ac:chgData name="Raina Burditt" userId="cba5cbf9-5b8d-466b-a5e6-ad3f6bf4fb8b" providerId="ADAL" clId="{03544510-4401-E649-BB0C-B2BCEF1FED2E}" dt="2019-04-25T21:39:35.328" v="1635" actId="478"/>
          <ac:spMkLst>
            <pc:docMk/>
            <pc:sldMk cId="979243038" sldId="453"/>
            <ac:spMk id="9" creationId="{26E2375F-8C41-B74F-B295-60D55AB835B8}"/>
          </ac:spMkLst>
        </pc:spChg>
        <pc:grpChg chg="add mod">
          <ac:chgData name="Raina Burditt" userId="cba5cbf9-5b8d-466b-a5e6-ad3f6bf4fb8b" providerId="ADAL" clId="{03544510-4401-E649-BB0C-B2BCEF1FED2E}" dt="2019-04-25T21:56:34.833" v="2016" actId="167"/>
          <ac:grpSpMkLst>
            <pc:docMk/>
            <pc:sldMk cId="979243038" sldId="453"/>
            <ac:grpSpMk id="3" creationId="{63FBA121-6DA6-8B4E-984A-2D665DD7D68D}"/>
          </ac:grpSpMkLst>
        </pc:grpChg>
        <pc:picChg chg="add mod">
          <ac:chgData name="Raina Burditt" userId="cba5cbf9-5b8d-466b-a5e6-ad3f6bf4fb8b" providerId="ADAL" clId="{03544510-4401-E649-BB0C-B2BCEF1FED2E}" dt="2019-04-25T21:56:31.921" v="2015" actId="164"/>
          <ac:picMkLst>
            <pc:docMk/>
            <pc:sldMk cId="979243038" sldId="453"/>
            <ac:picMk id="2" creationId="{B4FF9170-A926-B648-B72E-133A451032EB}"/>
          </ac:picMkLst>
        </pc:picChg>
        <pc:picChg chg="add mod">
          <ac:chgData name="Raina Burditt" userId="cba5cbf9-5b8d-466b-a5e6-ad3f6bf4fb8b" providerId="ADAL" clId="{03544510-4401-E649-BB0C-B2BCEF1FED2E}" dt="2019-04-25T21:56:31.921" v="2015" actId="164"/>
          <ac:picMkLst>
            <pc:docMk/>
            <pc:sldMk cId="979243038" sldId="453"/>
            <ac:picMk id="7" creationId="{6551C5D2-5CF8-FA45-BF78-7D2220F3E0E0}"/>
          </ac:picMkLst>
        </pc:picChg>
        <pc:picChg chg="del">
          <ac:chgData name="Raina Burditt" userId="cba5cbf9-5b8d-466b-a5e6-ad3f6bf4fb8b" providerId="ADAL" clId="{03544510-4401-E649-BB0C-B2BCEF1FED2E}" dt="2019-04-25T21:39:50.933" v="1638" actId="478"/>
          <ac:picMkLst>
            <pc:docMk/>
            <pc:sldMk cId="979243038" sldId="453"/>
            <ac:picMk id="11" creationId="{43A6B577-4406-394B-9D61-216366154A37}"/>
          </ac:picMkLst>
        </pc:picChg>
        <pc:cxnChg chg="mod">
          <ac:chgData name="Raina Burditt" userId="cba5cbf9-5b8d-466b-a5e6-ad3f6bf4fb8b" providerId="ADAL" clId="{03544510-4401-E649-BB0C-B2BCEF1FED2E}" dt="2019-04-25T21:40:14.950" v="1659" actId="1036"/>
          <ac:cxnSpMkLst>
            <pc:docMk/>
            <pc:sldMk cId="979243038" sldId="453"/>
            <ac:cxnSpMk id="10" creationId="{2FF25BFC-4FE1-1743-AD74-D13833D95603}"/>
          </ac:cxnSpMkLst>
        </pc:cxnChg>
      </pc:sldChg>
      <pc:sldChg chg="addSp delSp modSp add">
        <pc:chgData name="Raina Burditt" userId="cba5cbf9-5b8d-466b-a5e6-ad3f6bf4fb8b" providerId="ADAL" clId="{03544510-4401-E649-BB0C-B2BCEF1FED2E}" dt="2019-04-25T21:57:02.153" v="2023" actId="167"/>
        <pc:sldMkLst>
          <pc:docMk/>
          <pc:sldMk cId="573109505" sldId="454"/>
        </pc:sldMkLst>
        <pc:spChg chg="mod">
          <ac:chgData name="Raina Burditt" userId="cba5cbf9-5b8d-466b-a5e6-ad3f6bf4fb8b" providerId="ADAL" clId="{03544510-4401-E649-BB0C-B2BCEF1FED2E}" dt="2019-04-25T21:43:59.246" v="1722" actId="20577"/>
          <ac:spMkLst>
            <pc:docMk/>
            <pc:sldMk cId="573109505" sldId="454"/>
            <ac:spMk id="5" creationId="{75B7449E-0C26-2D4B-BAA3-B3655D65B130}"/>
          </ac:spMkLst>
        </pc:spChg>
        <pc:grpChg chg="add mod">
          <ac:chgData name="Raina Burditt" userId="cba5cbf9-5b8d-466b-a5e6-ad3f6bf4fb8b" providerId="ADAL" clId="{03544510-4401-E649-BB0C-B2BCEF1FED2E}" dt="2019-04-25T21:57:02.153" v="2023" actId="167"/>
          <ac:grpSpMkLst>
            <pc:docMk/>
            <pc:sldMk cId="573109505" sldId="454"/>
            <ac:grpSpMk id="8" creationId="{F050A075-9786-A745-B6BF-24796C3FD0E4}"/>
          </ac:grpSpMkLst>
        </pc:grpChg>
        <pc:picChg chg="del">
          <ac:chgData name="Raina Burditt" userId="cba5cbf9-5b8d-466b-a5e6-ad3f6bf4fb8b" providerId="ADAL" clId="{03544510-4401-E649-BB0C-B2BCEF1FED2E}" dt="2019-04-25T21:40:39.965" v="1662" actId="478"/>
          <ac:picMkLst>
            <pc:docMk/>
            <pc:sldMk cId="573109505" sldId="454"/>
            <ac:picMk id="2" creationId="{B4FF9170-A926-B648-B72E-133A451032EB}"/>
          </ac:picMkLst>
        </pc:picChg>
        <pc:picChg chg="add mod">
          <ac:chgData name="Raina Burditt" userId="cba5cbf9-5b8d-466b-a5e6-ad3f6bf4fb8b" providerId="ADAL" clId="{03544510-4401-E649-BB0C-B2BCEF1FED2E}" dt="2019-04-25T21:44:02.070" v="1723" actId="1076"/>
          <ac:picMkLst>
            <pc:docMk/>
            <pc:sldMk cId="573109505" sldId="454"/>
            <ac:picMk id="4" creationId="{65F54E21-0B17-6541-B2D7-A77D6968AA91}"/>
          </ac:picMkLst>
        </pc:picChg>
        <pc:picChg chg="add mod">
          <ac:chgData name="Raina Burditt" userId="cba5cbf9-5b8d-466b-a5e6-ad3f6bf4fb8b" providerId="ADAL" clId="{03544510-4401-E649-BB0C-B2BCEF1FED2E}" dt="2019-04-25T21:56:59.938" v="2022" actId="164"/>
          <ac:picMkLst>
            <pc:docMk/>
            <pc:sldMk cId="573109505" sldId="454"/>
            <ac:picMk id="6" creationId="{65F5C633-A223-784B-9985-24A0040574F9}"/>
          </ac:picMkLst>
        </pc:picChg>
        <pc:picChg chg="add mod">
          <ac:chgData name="Raina Burditt" userId="cba5cbf9-5b8d-466b-a5e6-ad3f6bf4fb8b" providerId="ADAL" clId="{03544510-4401-E649-BB0C-B2BCEF1FED2E}" dt="2019-04-25T21:56:59.938" v="2022" actId="164"/>
          <ac:picMkLst>
            <pc:docMk/>
            <pc:sldMk cId="573109505" sldId="454"/>
            <ac:picMk id="7" creationId="{896766EB-ACCB-BD44-B60B-7B82AA59FC2C}"/>
          </ac:picMkLst>
        </pc:picChg>
        <pc:cxnChg chg="mod">
          <ac:chgData name="Raina Burditt" userId="cba5cbf9-5b8d-466b-a5e6-ad3f6bf4fb8b" providerId="ADAL" clId="{03544510-4401-E649-BB0C-B2BCEF1FED2E}" dt="2019-04-25T21:43:01.621" v="1673" actId="1076"/>
          <ac:cxnSpMkLst>
            <pc:docMk/>
            <pc:sldMk cId="573109505" sldId="454"/>
            <ac:cxnSpMk id="10" creationId="{2FF25BFC-4FE1-1743-AD74-D13833D95603}"/>
          </ac:cxnSpMkLst>
        </pc:cxnChg>
      </pc:sldChg>
      <pc:sldChg chg="addSp delSp modSp add">
        <pc:chgData name="Raina Burditt" userId="cba5cbf9-5b8d-466b-a5e6-ad3f6bf4fb8b" providerId="ADAL" clId="{03544510-4401-E649-BB0C-B2BCEF1FED2E}" dt="2019-04-25T21:58:00.237" v="2036" actId="478"/>
        <pc:sldMkLst>
          <pc:docMk/>
          <pc:sldMk cId="1253167580" sldId="455"/>
        </pc:sldMkLst>
        <pc:spChg chg="mod">
          <ac:chgData name="Raina Burditt" userId="cba5cbf9-5b8d-466b-a5e6-ad3f6bf4fb8b" providerId="ADAL" clId="{03544510-4401-E649-BB0C-B2BCEF1FED2E}" dt="2019-04-25T21:44:37.390" v="1780" actId="20577"/>
          <ac:spMkLst>
            <pc:docMk/>
            <pc:sldMk cId="1253167580" sldId="455"/>
            <ac:spMk id="5" creationId="{75B7449E-0C26-2D4B-BAA3-B3655D65B130}"/>
          </ac:spMkLst>
        </pc:spChg>
        <pc:grpChg chg="add mod">
          <ac:chgData name="Raina Burditt" userId="cba5cbf9-5b8d-466b-a5e6-ad3f6bf4fb8b" providerId="ADAL" clId="{03544510-4401-E649-BB0C-B2BCEF1FED2E}" dt="2019-04-25T21:57:35.105" v="2032" actId="167"/>
          <ac:grpSpMkLst>
            <pc:docMk/>
            <pc:sldMk cId="1253167580" sldId="455"/>
            <ac:grpSpMk id="7" creationId="{A2C153C2-D785-094C-8CB5-E101E0269D86}"/>
          </ac:grpSpMkLst>
        </pc:grpChg>
        <pc:picChg chg="del">
          <ac:chgData name="Raina Burditt" userId="cba5cbf9-5b8d-466b-a5e6-ad3f6bf4fb8b" providerId="ADAL" clId="{03544510-4401-E649-BB0C-B2BCEF1FED2E}" dt="2019-04-25T21:45:11.133" v="1783" actId="478"/>
          <ac:picMkLst>
            <pc:docMk/>
            <pc:sldMk cId="1253167580" sldId="455"/>
            <ac:picMk id="2" creationId="{B4FF9170-A926-B648-B72E-133A451032EB}"/>
          </ac:picMkLst>
        </pc:picChg>
        <pc:picChg chg="add mod modCrop">
          <ac:chgData name="Raina Burditt" userId="cba5cbf9-5b8d-466b-a5e6-ad3f6bf4fb8b" providerId="ADAL" clId="{03544510-4401-E649-BB0C-B2BCEF1FED2E}" dt="2019-04-25T21:57:33.105" v="2031" actId="164"/>
          <ac:picMkLst>
            <pc:docMk/>
            <pc:sldMk cId="1253167580" sldId="455"/>
            <ac:picMk id="3" creationId="{4F211AE1-4ED0-C44A-9885-021ABD9F01FE}"/>
          </ac:picMkLst>
        </pc:picChg>
        <pc:picChg chg="add mod">
          <ac:chgData name="Raina Burditt" userId="cba5cbf9-5b8d-466b-a5e6-ad3f6bf4fb8b" providerId="ADAL" clId="{03544510-4401-E649-BB0C-B2BCEF1FED2E}" dt="2019-04-25T21:57:33.105" v="2031" actId="164"/>
          <ac:picMkLst>
            <pc:docMk/>
            <pc:sldMk cId="1253167580" sldId="455"/>
            <ac:picMk id="6" creationId="{CE748733-D1B2-9D4D-AA51-2F40F5B56D17}"/>
          </ac:picMkLst>
        </pc:picChg>
        <pc:picChg chg="add del">
          <ac:chgData name="Raina Burditt" userId="cba5cbf9-5b8d-466b-a5e6-ad3f6bf4fb8b" providerId="ADAL" clId="{03544510-4401-E649-BB0C-B2BCEF1FED2E}" dt="2019-04-25T21:58:00.237" v="2036" actId="478"/>
          <ac:picMkLst>
            <pc:docMk/>
            <pc:sldMk cId="1253167580" sldId="455"/>
            <ac:picMk id="8" creationId="{3751AAA4-BD93-5845-A9F0-E06C7226705F}"/>
          </ac:picMkLst>
        </pc:picChg>
        <pc:cxnChg chg="mod">
          <ac:chgData name="Raina Burditt" userId="cba5cbf9-5b8d-466b-a5e6-ad3f6bf4fb8b" providerId="ADAL" clId="{03544510-4401-E649-BB0C-B2BCEF1FED2E}" dt="2019-04-25T21:45:53.670" v="1796" actId="1038"/>
          <ac:cxnSpMkLst>
            <pc:docMk/>
            <pc:sldMk cId="1253167580" sldId="455"/>
            <ac:cxnSpMk id="10" creationId="{2FF25BFC-4FE1-1743-AD74-D13833D95603}"/>
          </ac:cxnSpMkLst>
        </pc:cxnChg>
      </pc:sldChg>
      <pc:sldChg chg="addSp delSp modSp add">
        <pc:chgData name="Raina Burditt" userId="cba5cbf9-5b8d-466b-a5e6-ad3f6bf4fb8b" providerId="ADAL" clId="{03544510-4401-E649-BB0C-B2BCEF1FED2E}" dt="2019-04-25T21:58:12.654" v="2042" actId="1076"/>
        <pc:sldMkLst>
          <pc:docMk/>
          <pc:sldMk cId="3463553208" sldId="456"/>
        </pc:sldMkLst>
        <pc:spChg chg="mod">
          <ac:chgData name="Raina Burditt" userId="cba5cbf9-5b8d-466b-a5e6-ad3f6bf4fb8b" providerId="ADAL" clId="{03544510-4401-E649-BB0C-B2BCEF1FED2E}" dt="2019-04-25T21:46:18.967" v="1858" actId="20577"/>
          <ac:spMkLst>
            <pc:docMk/>
            <pc:sldMk cId="3463553208" sldId="456"/>
            <ac:spMk id="5" creationId="{75B7449E-0C26-2D4B-BAA3-B3655D65B130}"/>
          </ac:spMkLst>
        </pc:spChg>
        <pc:picChg chg="add del">
          <ac:chgData name="Raina Burditt" userId="cba5cbf9-5b8d-466b-a5e6-ad3f6bf4fb8b" providerId="ADAL" clId="{03544510-4401-E649-BB0C-B2BCEF1FED2E}" dt="2019-04-25T21:49:30.106" v="1864" actId="478"/>
          <ac:picMkLst>
            <pc:docMk/>
            <pc:sldMk cId="3463553208" sldId="456"/>
            <ac:picMk id="2" creationId="{0910CA36-AC24-5440-A0AD-19AD3D168CD3}"/>
          </ac:picMkLst>
        </pc:picChg>
        <pc:picChg chg="del">
          <ac:chgData name="Raina Burditt" userId="cba5cbf9-5b8d-466b-a5e6-ad3f6bf4fb8b" providerId="ADAL" clId="{03544510-4401-E649-BB0C-B2BCEF1FED2E}" dt="2019-04-25T21:46:20.742" v="1859" actId="478"/>
          <ac:picMkLst>
            <pc:docMk/>
            <pc:sldMk cId="3463553208" sldId="456"/>
            <ac:picMk id="3" creationId="{4F211AE1-4ED0-C44A-9885-021ABD9F01FE}"/>
          </ac:picMkLst>
        </pc:picChg>
        <pc:picChg chg="add del">
          <ac:chgData name="Raina Burditt" userId="cba5cbf9-5b8d-466b-a5e6-ad3f6bf4fb8b" providerId="ADAL" clId="{03544510-4401-E649-BB0C-B2BCEF1FED2E}" dt="2019-04-25T21:49:29.158" v="1863" actId="478"/>
          <ac:picMkLst>
            <pc:docMk/>
            <pc:sldMk cId="3463553208" sldId="456"/>
            <ac:picMk id="4" creationId="{5876724D-E555-694B-B9E0-16CBC513370B}"/>
          </ac:picMkLst>
        </pc:picChg>
        <pc:picChg chg="add mod">
          <ac:chgData name="Raina Burditt" userId="cba5cbf9-5b8d-466b-a5e6-ad3f6bf4fb8b" providerId="ADAL" clId="{03544510-4401-E649-BB0C-B2BCEF1FED2E}" dt="2019-04-25T21:58:12.654" v="2042" actId="1076"/>
          <ac:picMkLst>
            <pc:docMk/>
            <pc:sldMk cId="3463553208" sldId="456"/>
            <ac:picMk id="6" creationId="{A718F814-7775-A14E-BFAD-E0D153276951}"/>
          </ac:picMkLst>
        </pc:picChg>
        <pc:picChg chg="add del">
          <ac:chgData name="Raina Burditt" userId="cba5cbf9-5b8d-466b-a5e6-ad3f6bf4fb8b" providerId="ADAL" clId="{03544510-4401-E649-BB0C-B2BCEF1FED2E}" dt="2019-04-25T21:57:47.710" v="2034" actId="478"/>
          <ac:picMkLst>
            <pc:docMk/>
            <pc:sldMk cId="3463553208" sldId="456"/>
            <ac:picMk id="7" creationId="{9531E972-E85D-2248-AB1F-244B1CD41C1D}"/>
          </ac:picMkLst>
        </pc:picChg>
        <pc:picChg chg="add mod">
          <ac:chgData name="Raina Burditt" userId="cba5cbf9-5b8d-466b-a5e6-ad3f6bf4fb8b" providerId="ADAL" clId="{03544510-4401-E649-BB0C-B2BCEF1FED2E}" dt="2019-04-25T21:58:11.893" v="2041" actId="1076"/>
          <ac:picMkLst>
            <pc:docMk/>
            <pc:sldMk cId="3463553208" sldId="456"/>
            <ac:picMk id="8" creationId="{60250883-0869-EE4A-BF6E-32EDA4086CFF}"/>
          </ac:picMkLst>
        </pc:picChg>
        <pc:cxnChg chg="del">
          <ac:chgData name="Raina Burditt" userId="cba5cbf9-5b8d-466b-a5e6-ad3f6bf4fb8b" providerId="ADAL" clId="{03544510-4401-E649-BB0C-B2BCEF1FED2E}" dt="2019-04-25T21:46:21.783" v="1860" actId="478"/>
          <ac:cxnSpMkLst>
            <pc:docMk/>
            <pc:sldMk cId="3463553208" sldId="456"/>
            <ac:cxnSpMk id="10" creationId="{2FF25BFC-4FE1-1743-AD74-D13833D95603}"/>
          </ac:cxnSpMkLst>
        </pc:cxnChg>
      </pc:sldChg>
      <pc:sldChg chg="del">
        <pc:chgData name="Raina Burditt" userId="cba5cbf9-5b8d-466b-a5e6-ad3f6bf4fb8b" providerId="ADAL" clId="{03544510-4401-E649-BB0C-B2BCEF1FED2E}" dt="2019-05-15T15:25:28.347" v="2077" actId="2696"/>
        <pc:sldMkLst>
          <pc:docMk/>
          <pc:sldMk cId="1920580405" sldId="464"/>
        </pc:sldMkLst>
      </pc:sldChg>
      <pc:sldChg chg="add">
        <pc:chgData name="Raina Burditt" userId="cba5cbf9-5b8d-466b-a5e6-ad3f6bf4fb8b" providerId="ADAL" clId="{03544510-4401-E649-BB0C-B2BCEF1FED2E}" dt="2019-05-15T15:25:30.347" v="2078"/>
        <pc:sldMkLst>
          <pc:docMk/>
          <pc:sldMk cId="4036218146" sldId="483"/>
        </pc:sldMkLst>
      </pc:sldChg>
    </pc:docChg>
  </pc:docChgLst>
  <pc:docChgLst>
    <pc:chgData name="Raina Burditt" userId="cba5cbf9-5b8d-466b-a5e6-ad3f6bf4fb8b" providerId="ADAL" clId="{B8301947-3914-2044-90C6-B13365776640}"/>
    <pc:docChg chg="undo custSel addSld delSld modSld">
      <pc:chgData name="Raina Burditt" userId="cba5cbf9-5b8d-466b-a5e6-ad3f6bf4fb8b" providerId="ADAL" clId="{B8301947-3914-2044-90C6-B13365776640}" dt="2019-04-26T17:58:38.913" v="1196" actId="478"/>
      <pc:docMkLst>
        <pc:docMk/>
      </pc:docMkLst>
      <pc:sldChg chg="modSp add">
        <pc:chgData name="Raina Burditt" userId="cba5cbf9-5b8d-466b-a5e6-ad3f6bf4fb8b" providerId="ADAL" clId="{B8301947-3914-2044-90C6-B13365776640}" dt="2019-04-26T03:06:14.362" v="868" actId="20577"/>
        <pc:sldMkLst>
          <pc:docMk/>
          <pc:sldMk cId="3102591233" sldId="345"/>
        </pc:sldMkLst>
        <pc:spChg chg="mod">
          <ac:chgData name="Raina Burditt" userId="cba5cbf9-5b8d-466b-a5e6-ad3f6bf4fb8b" providerId="ADAL" clId="{B8301947-3914-2044-90C6-B13365776640}" dt="2019-04-26T03:06:14.362" v="868" actId="20577"/>
          <ac:spMkLst>
            <pc:docMk/>
            <pc:sldMk cId="3102591233" sldId="345"/>
            <ac:spMk id="13" creationId="{00000000-0000-0000-0000-000000000000}"/>
          </ac:spMkLst>
        </pc:spChg>
      </pc:sldChg>
      <pc:sldChg chg="modAnim">
        <pc:chgData name="Raina Burditt" userId="cba5cbf9-5b8d-466b-a5e6-ad3f6bf4fb8b" providerId="ADAL" clId="{B8301947-3914-2044-90C6-B13365776640}" dt="2019-04-26T03:12:07.526" v="1178"/>
        <pc:sldMkLst>
          <pc:docMk/>
          <pc:sldMk cId="1589526353" sldId="382"/>
        </pc:sldMkLst>
      </pc:sldChg>
      <pc:sldChg chg="modAnim">
        <pc:chgData name="Raina Burditt" userId="cba5cbf9-5b8d-466b-a5e6-ad3f6bf4fb8b" providerId="ADAL" clId="{B8301947-3914-2044-90C6-B13365776640}" dt="2019-04-26T03:12:16.579" v="1181"/>
        <pc:sldMkLst>
          <pc:docMk/>
          <pc:sldMk cId="514744953" sldId="383"/>
        </pc:sldMkLst>
      </pc:sldChg>
      <pc:sldChg chg="add">
        <pc:chgData name="Raina Burditt" userId="cba5cbf9-5b8d-466b-a5e6-ad3f6bf4fb8b" providerId="ADAL" clId="{B8301947-3914-2044-90C6-B13365776640}" dt="2019-04-24T15:37:52.033" v="52"/>
        <pc:sldMkLst>
          <pc:docMk/>
          <pc:sldMk cId="1164702781" sldId="431"/>
        </pc:sldMkLst>
      </pc:sldChg>
      <pc:sldChg chg="addSp delSp modSp add delAnim modAnim">
        <pc:chgData name="Raina Burditt" userId="cba5cbf9-5b8d-466b-a5e6-ad3f6bf4fb8b" providerId="ADAL" clId="{B8301947-3914-2044-90C6-B13365776640}" dt="2019-04-26T03:05:28.848" v="850" actId="1076"/>
        <pc:sldMkLst>
          <pc:docMk/>
          <pc:sldMk cId="267723437" sldId="432"/>
        </pc:sldMkLst>
        <pc:picChg chg="add mod">
          <ac:chgData name="Raina Burditt" userId="cba5cbf9-5b8d-466b-a5e6-ad3f6bf4fb8b" providerId="ADAL" clId="{B8301947-3914-2044-90C6-B13365776640}" dt="2019-04-26T03:05:28.848" v="850" actId="1076"/>
          <ac:picMkLst>
            <pc:docMk/>
            <pc:sldMk cId="267723437" sldId="432"/>
            <ac:picMk id="3" creationId="{C45D372B-00A7-A243-9476-E88AC2836D99}"/>
          </ac:picMkLst>
        </pc:picChg>
        <pc:picChg chg="del">
          <ac:chgData name="Raina Burditt" userId="cba5cbf9-5b8d-466b-a5e6-ad3f6bf4fb8b" providerId="ADAL" clId="{B8301947-3914-2044-90C6-B13365776640}" dt="2019-04-26T03:05:00.617" v="843" actId="478"/>
          <ac:picMkLst>
            <pc:docMk/>
            <pc:sldMk cId="267723437" sldId="432"/>
            <ac:picMk id="6" creationId="{AD3A92F6-86E6-3944-A63E-B4C756391EA9}"/>
          </ac:picMkLst>
        </pc:picChg>
      </pc:sldChg>
      <pc:sldChg chg="addSp modSp modAnim">
        <pc:chgData name="Raina Burditt" userId="cba5cbf9-5b8d-466b-a5e6-ad3f6bf4fb8b" providerId="ADAL" clId="{B8301947-3914-2044-90C6-B13365776640}" dt="2019-04-26T03:11:04.661" v="1174" actId="20577"/>
        <pc:sldMkLst>
          <pc:docMk/>
          <pc:sldMk cId="1718296872" sldId="446"/>
        </pc:sldMkLst>
        <pc:spChg chg="mod">
          <ac:chgData name="Raina Burditt" userId="cba5cbf9-5b8d-466b-a5e6-ad3f6bf4fb8b" providerId="ADAL" clId="{B8301947-3914-2044-90C6-B13365776640}" dt="2019-04-26T03:11:04.661" v="1174" actId="20577"/>
          <ac:spMkLst>
            <pc:docMk/>
            <pc:sldMk cId="1718296872" sldId="446"/>
            <ac:spMk id="5" creationId="{75B7449E-0C26-2D4B-BAA3-B3655D65B130}"/>
          </ac:spMkLst>
        </pc:spChg>
        <pc:picChg chg="mod">
          <ac:chgData name="Raina Burditt" userId="cba5cbf9-5b8d-466b-a5e6-ad3f6bf4fb8b" providerId="ADAL" clId="{B8301947-3914-2044-90C6-B13365776640}" dt="2019-04-26T03:10:46.051" v="1168" actId="1076"/>
          <ac:picMkLst>
            <pc:docMk/>
            <pc:sldMk cId="1718296872" sldId="446"/>
            <ac:picMk id="2" creationId="{4C28E97B-7861-BD4D-888D-B084439BCAFD}"/>
          </ac:picMkLst>
        </pc:picChg>
        <pc:picChg chg="add mod">
          <ac:chgData name="Raina Burditt" userId="cba5cbf9-5b8d-466b-a5e6-ad3f6bf4fb8b" providerId="ADAL" clId="{B8301947-3914-2044-90C6-B13365776640}" dt="2019-04-26T03:10:51.823" v="1172" actId="1076"/>
          <ac:picMkLst>
            <pc:docMk/>
            <pc:sldMk cId="1718296872" sldId="446"/>
            <ac:picMk id="3" creationId="{8AF8EA58-FD7C-8748-8E13-D3DAFFA7636F}"/>
          </ac:picMkLst>
        </pc:picChg>
        <pc:picChg chg="mod">
          <ac:chgData name="Raina Burditt" userId="cba5cbf9-5b8d-466b-a5e6-ad3f6bf4fb8b" providerId="ADAL" clId="{B8301947-3914-2044-90C6-B13365776640}" dt="2019-04-26T03:10:47.702" v="1169" actId="1076"/>
          <ac:picMkLst>
            <pc:docMk/>
            <pc:sldMk cId="1718296872" sldId="446"/>
            <ac:picMk id="7" creationId="{8D9C4E49-95A2-E64D-BFE4-2D1FD06274FD}"/>
          </ac:picMkLst>
        </pc:picChg>
      </pc:sldChg>
      <pc:sldChg chg="modAnim">
        <pc:chgData name="Raina Burditt" userId="cba5cbf9-5b8d-466b-a5e6-ad3f6bf4fb8b" providerId="ADAL" clId="{B8301947-3914-2044-90C6-B13365776640}" dt="2019-04-26T03:11:34.401" v="1175"/>
        <pc:sldMkLst>
          <pc:docMk/>
          <pc:sldMk cId="2208092780" sldId="450"/>
        </pc:sldMkLst>
      </pc:sldChg>
      <pc:sldChg chg="modAnim">
        <pc:chgData name="Raina Burditt" userId="cba5cbf9-5b8d-466b-a5e6-ad3f6bf4fb8b" providerId="ADAL" clId="{B8301947-3914-2044-90C6-B13365776640}" dt="2019-04-26T03:11:49.368" v="1176"/>
        <pc:sldMkLst>
          <pc:docMk/>
          <pc:sldMk cId="3027919278" sldId="451"/>
        </pc:sldMkLst>
      </pc:sldChg>
      <pc:sldChg chg="modAnim">
        <pc:chgData name="Raina Burditt" userId="cba5cbf9-5b8d-466b-a5e6-ad3f6bf4fb8b" providerId="ADAL" clId="{B8301947-3914-2044-90C6-B13365776640}" dt="2019-04-26T03:12:21.998" v="1182"/>
        <pc:sldMkLst>
          <pc:docMk/>
          <pc:sldMk cId="2944170885" sldId="452"/>
        </pc:sldMkLst>
      </pc:sldChg>
      <pc:sldChg chg="modSp">
        <pc:chgData name="Raina Burditt" userId="cba5cbf9-5b8d-466b-a5e6-ad3f6bf4fb8b" providerId="ADAL" clId="{B8301947-3914-2044-90C6-B13365776640}" dt="2019-04-26T03:12:50.197" v="1183" actId="14100"/>
        <pc:sldMkLst>
          <pc:docMk/>
          <pc:sldMk cId="573109505" sldId="454"/>
        </pc:sldMkLst>
        <pc:cxnChg chg="mod">
          <ac:chgData name="Raina Burditt" userId="cba5cbf9-5b8d-466b-a5e6-ad3f6bf4fb8b" providerId="ADAL" clId="{B8301947-3914-2044-90C6-B13365776640}" dt="2019-04-26T03:12:50.197" v="1183" actId="14100"/>
          <ac:cxnSpMkLst>
            <pc:docMk/>
            <pc:sldMk cId="573109505" sldId="454"/>
            <ac:cxnSpMk id="10" creationId="{2FF25BFC-4FE1-1743-AD74-D13833D95603}"/>
          </ac:cxnSpMkLst>
        </pc:cxnChg>
      </pc:sldChg>
      <pc:sldChg chg="addSp modSp">
        <pc:chgData name="Raina Burditt" userId="cba5cbf9-5b8d-466b-a5e6-ad3f6bf4fb8b" providerId="ADAL" clId="{B8301947-3914-2044-90C6-B13365776640}" dt="2019-04-26T03:13:15.387" v="1187" actId="14100"/>
        <pc:sldMkLst>
          <pc:docMk/>
          <pc:sldMk cId="1253167580" sldId="455"/>
        </pc:sldMkLst>
        <pc:spChg chg="add mod">
          <ac:chgData name="Raina Burditt" userId="cba5cbf9-5b8d-466b-a5e6-ad3f6bf4fb8b" providerId="ADAL" clId="{B8301947-3914-2044-90C6-B13365776640}" dt="2019-04-26T03:13:15.387" v="1187" actId="14100"/>
          <ac:spMkLst>
            <pc:docMk/>
            <pc:sldMk cId="1253167580" sldId="455"/>
            <ac:spMk id="8" creationId="{F53284DA-37D1-0948-A127-C0C7FFE10EFF}"/>
          </ac:spMkLst>
        </pc:spChg>
      </pc:sldChg>
      <pc:sldChg chg="addSp modSp modAnim">
        <pc:chgData name="Raina Burditt" userId="cba5cbf9-5b8d-466b-a5e6-ad3f6bf4fb8b" providerId="ADAL" clId="{B8301947-3914-2044-90C6-B13365776640}" dt="2019-04-26T02:24:15.743" v="77" actId="1076"/>
        <pc:sldMkLst>
          <pc:docMk/>
          <pc:sldMk cId="3463553208" sldId="456"/>
        </pc:sldMkLst>
        <pc:picChg chg="mod">
          <ac:chgData name="Raina Burditt" userId="cba5cbf9-5b8d-466b-a5e6-ad3f6bf4fb8b" providerId="ADAL" clId="{B8301947-3914-2044-90C6-B13365776640}" dt="2019-04-26T02:23:31.921" v="64" actId="1076"/>
          <ac:picMkLst>
            <pc:docMk/>
            <pc:sldMk cId="3463553208" sldId="456"/>
            <ac:picMk id="6" creationId="{A718F814-7775-A14E-BFAD-E0D153276951}"/>
          </ac:picMkLst>
        </pc:picChg>
        <pc:picChg chg="add mod">
          <ac:chgData name="Raina Burditt" userId="cba5cbf9-5b8d-466b-a5e6-ad3f6bf4fb8b" providerId="ADAL" clId="{B8301947-3914-2044-90C6-B13365776640}" dt="2019-04-26T02:23:38.678" v="69" actId="1076"/>
          <ac:picMkLst>
            <pc:docMk/>
            <pc:sldMk cId="3463553208" sldId="456"/>
            <ac:picMk id="7" creationId="{6C89C0A4-ACA0-864B-9BC6-1ECC2A156203}"/>
          </ac:picMkLst>
        </pc:picChg>
        <pc:picChg chg="mod">
          <ac:chgData name="Raina Burditt" userId="cba5cbf9-5b8d-466b-a5e6-ad3f6bf4fb8b" providerId="ADAL" clId="{B8301947-3914-2044-90C6-B13365776640}" dt="2019-04-26T02:24:14.133" v="76" actId="14100"/>
          <ac:picMkLst>
            <pc:docMk/>
            <pc:sldMk cId="3463553208" sldId="456"/>
            <ac:picMk id="8" creationId="{60250883-0869-EE4A-BF6E-32EDA4086CFF}"/>
          </ac:picMkLst>
        </pc:picChg>
        <pc:picChg chg="add mod">
          <ac:chgData name="Raina Burditt" userId="cba5cbf9-5b8d-466b-a5e6-ad3f6bf4fb8b" providerId="ADAL" clId="{B8301947-3914-2044-90C6-B13365776640}" dt="2019-04-26T02:24:15.743" v="77" actId="1076"/>
          <ac:picMkLst>
            <pc:docMk/>
            <pc:sldMk cId="3463553208" sldId="456"/>
            <ac:picMk id="9" creationId="{0C281678-16B0-1D47-B42E-559C64AA0D3A}"/>
          </ac:picMkLst>
        </pc:picChg>
        <pc:picChg chg="add mod">
          <ac:chgData name="Raina Burditt" userId="cba5cbf9-5b8d-466b-a5e6-ad3f6bf4fb8b" providerId="ADAL" clId="{B8301947-3914-2044-90C6-B13365776640}" dt="2019-04-26T02:24:08.650" v="75" actId="1076"/>
          <ac:picMkLst>
            <pc:docMk/>
            <pc:sldMk cId="3463553208" sldId="456"/>
            <ac:picMk id="10" creationId="{2DFD17E2-1C64-B249-A232-B4E1F453C239}"/>
          </ac:picMkLst>
        </pc:picChg>
      </pc:sldChg>
      <pc:sldChg chg="addSp delSp modSp add delAnim">
        <pc:chgData name="Raina Burditt" userId="cba5cbf9-5b8d-466b-a5e6-ad3f6bf4fb8b" providerId="ADAL" clId="{B8301947-3914-2044-90C6-B13365776640}" dt="2019-04-26T02:41:17.400" v="176" actId="478"/>
        <pc:sldMkLst>
          <pc:docMk/>
          <pc:sldMk cId="2064107225" sldId="457"/>
        </pc:sldMkLst>
        <pc:spChg chg="mod">
          <ac:chgData name="Raina Burditt" userId="cba5cbf9-5b8d-466b-a5e6-ad3f6bf4fb8b" providerId="ADAL" clId="{B8301947-3914-2044-90C6-B13365776640}" dt="2019-04-26T02:40:34.153" v="172" actId="12788"/>
          <ac:spMkLst>
            <pc:docMk/>
            <pc:sldMk cId="2064107225" sldId="457"/>
            <ac:spMk id="5" creationId="{75B7449E-0C26-2D4B-BAA3-B3655D65B130}"/>
          </ac:spMkLst>
        </pc:spChg>
        <pc:picChg chg="add mod modCrop">
          <ac:chgData name="Raina Burditt" userId="cba5cbf9-5b8d-466b-a5e6-ad3f6bf4fb8b" providerId="ADAL" clId="{B8301947-3914-2044-90C6-B13365776640}" dt="2019-04-26T02:40:43.177" v="174" actId="1076"/>
          <ac:picMkLst>
            <pc:docMk/>
            <pc:sldMk cId="2064107225" sldId="457"/>
            <ac:picMk id="2" creationId="{6DC2077A-0F76-3C4F-8695-4E59C8AF4229}"/>
          </ac:picMkLst>
        </pc:picChg>
        <pc:picChg chg="add del">
          <ac:chgData name="Raina Burditt" userId="cba5cbf9-5b8d-466b-a5e6-ad3f6bf4fb8b" providerId="ADAL" clId="{B8301947-3914-2044-90C6-B13365776640}" dt="2019-04-26T02:41:17.400" v="176" actId="478"/>
          <ac:picMkLst>
            <pc:docMk/>
            <pc:sldMk cId="2064107225" sldId="457"/>
            <ac:picMk id="3" creationId="{574A5550-3011-5C46-83E0-E524DCC919A8}"/>
          </ac:picMkLst>
        </pc:picChg>
        <pc:picChg chg="del">
          <ac:chgData name="Raina Burditt" userId="cba5cbf9-5b8d-466b-a5e6-ad3f6bf4fb8b" providerId="ADAL" clId="{B8301947-3914-2044-90C6-B13365776640}" dt="2019-04-26T02:24:23.866" v="80" actId="478"/>
          <ac:picMkLst>
            <pc:docMk/>
            <pc:sldMk cId="2064107225" sldId="457"/>
            <ac:picMk id="6" creationId="{A718F814-7775-A14E-BFAD-E0D153276951}"/>
          </ac:picMkLst>
        </pc:picChg>
        <pc:picChg chg="del">
          <ac:chgData name="Raina Burditt" userId="cba5cbf9-5b8d-466b-a5e6-ad3f6bf4fb8b" providerId="ADAL" clId="{B8301947-3914-2044-90C6-B13365776640}" dt="2019-04-26T02:24:28.943" v="83" actId="478"/>
          <ac:picMkLst>
            <pc:docMk/>
            <pc:sldMk cId="2064107225" sldId="457"/>
            <ac:picMk id="7" creationId="{6C89C0A4-ACA0-864B-9BC6-1ECC2A156203}"/>
          </ac:picMkLst>
        </pc:picChg>
        <pc:picChg chg="del">
          <ac:chgData name="Raina Burditt" userId="cba5cbf9-5b8d-466b-a5e6-ad3f6bf4fb8b" providerId="ADAL" clId="{B8301947-3914-2044-90C6-B13365776640}" dt="2019-04-26T02:24:22.616" v="79" actId="478"/>
          <ac:picMkLst>
            <pc:docMk/>
            <pc:sldMk cId="2064107225" sldId="457"/>
            <ac:picMk id="8" creationId="{60250883-0869-EE4A-BF6E-32EDA4086CFF}"/>
          </ac:picMkLst>
        </pc:picChg>
        <pc:picChg chg="del">
          <ac:chgData name="Raina Burditt" userId="cba5cbf9-5b8d-466b-a5e6-ad3f6bf4fb8b" providerId="ADAL" clId="{B8301947-3914-2044-90C6-B13365776640}" dt="2019-04-26T02:24:26.723" v="82" actId="478"/>
          <ac:picMkLst>
            <pc:docMk/>
            <pc:sldMk cId="2064107225" sldId="457"/>
            <ac:picMk id="9" creationId="{0C281678-16B0-1D47-B42E-559C64AA0D3A}"/>
          </ac:picMkLst>
        </pc:picChg>
        <pc:picChg chg="del">
          <ac:chgData name="Raina Burditt" userId="cba5cbf9-5b8d-466b-a5e6-ad3f6bf4fb8b" providerId="ADAL" clId="{B8301947-3914-2044-90C6-B13365776640}" dt="2019-04-26T02:24:25.328" v="81" actId="478"/>
          <ac:picMkLst>
            <pc:docMk/>
            <pc:sldMk cId="2064107225" sldId="457"/>
            <ac:picMk id="10" creationId="{2DFD17E2-1C64-B249-A232-B4E1F453C239}"/>
          </ac:picMkLst>
        </pc:picChg>
      </pc:sldChg>
      <pc:sldChg chg="addSp delSp modSp add">
        <pc:chgData name="Raina Burditt" userId="cba5cbf9-5b8d-466b-a5e6-ad3f6bf4fb8b" providerId="ADAL" clId="{B8301947-3914-2044-90C6-B13365776640}" dt="2019-04-26T02:42:42.712" v="261" actId="1076"/>
        <pc:sldMkLst>
          <pc:docMk/>
          <pc:sldMk cId="3480041877" sldId="458"/>
        </pc:sldMkLst>
        <pc:spChg chg="mod">
          <ac:chgData name="Raina Burditt" userId="cba5cbf9-5b8d-466b-a5e6-ad3f6bf4fb8b" providerId="ADAL" clId="{B8301947-3914-2044-90C6-B13365776640}" dt="2019-04-26T02:42:42.712" v="261" actId="1076"/>
          <ac:spMkLst>
            <pc:docMk/>
            <pc:sldMk cId="3480041877" sldId="458"/>
            <ac:spMk id="5" creationId="{75B7449E-0C26-2D4B-BAA3-B3655D65B130}"/>
          </ac:spMkLst>
        </pc:spChg>
        <pc:picChg chg="del">
          <ac:chgData name="Raina Burditt" userId="cba5cbf9-5b8d-466b-a5e6-ad3f6bf4fb8b" providerId="ADAL" clId="{B8301947-3914-2044-90C6-B13365776640}" dt="2019-04-26T02:41:22.986" v="178" actId="478"/>
          <ac:picMkLst>
            <pc:docMk/>
            <pc:sldMk cId="3480041877" sldId="458"/>
            <ac:picMk id="2" creationId="{6DC2077A-0F76-3C4F-8695-4E59C8AF4229}"/>
          </ac:picMkLst>
        </pc:picChg>
        <pc:picChg chg="add mod modCrop">
          <ac:chgData name="Raina Burditt" userId="cba5cbf9-5b8d-466b-a5e6-ad3f6bf4fb8b" providerId="ADAL" clId="{B8301947-3914-2044-90C6-B13365776640}" dt="2019-04-26T02:42:07.833" v="186" actId="1076"/>
          <ac:picMkLst>
            <pc:docMk/>
            <pc:sldMk cId="3480041877" sldId="458"/>
            <ac:picMk id="4" creationId="{09ADE9AF-45A2-4247-9130-6D3E5BDF3FAE}"/>
          </ac:picMkLst>
        </pc:picChg>
        <pc:picChg chg="add mod">
          <ac:chgData name="Raina Burditt" userId="cba5cbf9-5b8d-466b-a5e6-ad3f6bf4fb8b" providerId="ADAL" clId="{B8301947-3914-2044-90C6-B13365776640}" dt="2019-04-26T02:42:09.106" v="187" actId="1076"/>
          <ac:picMkLst>
            <pc:docMk/>
            <pc:sldMk cId="3480041877" sldId="458"/>
            <ac:picMk id="6" creationId="{D692ACAA-6890-8E48-A197-6D103D845B74}"/>
          </ac:picMkLst>
        </pc:picChg>
      </pc:sldChg>
      <pc:sldChg chg="addSp delSp modSp add modAnim">
        <pc:chgData name="Raina Burditt" userId="cba5cbf9-5b8d-466b-a5e6-ad3f6bf4fb8b" providerId="ADAL" clId="{B8301947-3914-2044-90C6-B13365776640}" dt="2019-04-26T03:14:15.504" v="1191" actId="1076"/>
        <pc:sldMkLst>
          <pc:docMk/>
          <pc:sldMk cId="3739346421" sldId="459"/>
        </pc:sldMkLst>
        <pc:spChg chg="mod">
          <ac:chgData name="Raina Burditt" userId="cba5cbf9-5b8d-466b-a5e6-ad3f6bf4fb8b" providerId="ADAL" clId="{B8301947-3914-2044-90C6-B13365776640}" dt="2019-04-26T02:43:55.093" v="315" actId="1076"/>
          <ac:spMkLst>
            <pc:docMk/>
            <pc:sldMk cId="3739346421" sldId="459"/>
            <ac:spMk id="5" creationId="{75B7449E-0C26-2D4B-BAA3-B3655D65B130}"/>
          </ac:spMkLst>
        </pc:spChg>
        <pc:spChg chg="add mod">
          <ac:chgData name="Raina Burditt" userId="cba5cbf9-5b8d-466b-a5e6-ad3f6bf4fb8b" providerId="ADAL" clId="{B8301947-3914-2044-90C6-B13365776640}" dt="2019-04-26T02:44:51.887" v="326" actId="1076"/>
          <ac:spMkLst>
            <pc:docMk/>
            <pc:sldMk cId="3739346421" sldId="459"/>
            <ac:spMk id="7" creationId="{60438AB6-045E-2146-9C54-FAC23D8B80B7}"/>
          </ac:spMkLst>
        </pc:spChg>
        <pc:spChg chg="add mod">
          <ac:chgData name="Raina Burditt" userId="cba5cbf9-5b8d-466b-a5e6-ad3f6bf4fb8b" providerId="ADAL" clId="{B8301947-3914-2044-90C6-B13365776640}" dt="2019-04-26T03:14:15.504" v="1191" actId="1076"/>
          <ac:spMkLst>
            <pc:docMk/>
            <pc:sldMk cId="3739346421" sldId="459"/>
            <ac:spMk id="8" creationId="{A5496E3D-F220-7244-8142-103B985EB58C}"/>
          </ac:spMkLst>
        </pc:spChg>
        <pc:picChg chg="add mod">
          <ac:chgData name="Raina Burditt" userId="cba5cbf9-5b8d-466b-a5e6-ad3f6bf4fb8b" providerId="ADAL" clId="{B8301947-3914-2044-90C6-B13365776640}" dt="2019-04-26T02:44:48.880" v="325" actId="1076"/>
          <ac:picMkLst>
            <pc:docMk/>
            <pc:sldMk cId="3739346421" sldId="459"/>
            <ac:picMk id="2" creationId="{6ABC844C-0265-3D45-9200-EE8E61478A80}"/>
          </ac:picMkLst>
        </pc:picChg>
        <pc:picChg chg="add mod">
          <ac:chgData name="Raina Burditt" userId="cba5cbf9-5b8d-466b-a5e6-ad3f6bf4fb8b" providerId="ADAL" clId="{B8301947-3914-2044-90C6-B13365776640}" dt="2019-04-26T02:44:51.887" v="326" actId="1076"/>
          <ac:picMkLst>
            <pc:docMk/>
            <pc:sldMk cId="3739346421" sldId="459"/>
            <ac:picMk id="3" creationId="{AE20FCAC-9D30-A446-B537-4DCC27394779}"/>
          </ac:picMkLst>
        </pc:picChg>
        <pc:picChg chg="del">
          <ac:chgData name="Raina Burditt" userId="cba5cbf9-5b8d-466b-a5e6-ad3f6bf4fb8b" providerId="ADAL" clId="{B8301947-3914-2044-90C6-B13365776640}" dt="2019-04-26T02:42:47.518" v="263" actId="478"/>
          <ac:picMkLst>
            <pc:docMk/>
            <pc:sldMk cId="3739346421" sldId="459"/>
            <ac:picMk id="4" creationId="{09ADE9AF-45A2-4247-9130-6D3E5BDF3FAE}"/>
          </ac:picMkLst>
        </pc:picChg>
        <pc:picChg chg="mod">
          <ac:chgData name="Raina Burditt" userId="cba5cbf9-5b8d-466b-a5e6-ad3f6bf4fb8b" providerId="ADAL" clId="{B8301947-3914-2044-90C6-B13365776640}" dt="2019-04-26T02:44:58.132" v="327" actId="1076"/>
          <ac:picMkLst>
            <pc:docMk/>
            <pc:sldMk cId="3739346421" sldId="459"/>
            <ac:picMk id="6" creationId="{D692ACAA-6890-8E48-A197-6D103D845B74}"/>
          </ac:picMkLst>
        </pc:picChg>
      </pc:sldChg>
      <pc:sldChg chg="addSp delSp modSp add delAnim">
        <pc:chgData name="Raina Burditt" userId="cba5cbf9-5b8d-466b-a5e6-ad3f6bf4fb8b" providerId="ADAL" clId="{B8301947-3914-2044-90C6-B13365776640}" dt="2019-04-26T02:47:56.533" v="452" actId="14100"/>
        <pc:sldMkLst>
          <pc:docMk/>
          <pc:sldMk cId="1983293539" sldId="460"/>
        </pc:sldMkLst>
        <pc:spChg chg="mod">
          <ac:chgData name="Raina Burditt" userId="cba5cbf9-5b8d-466b-a5e6-ad3f6bf4fb8b" providerId="ADAL" clId="{B8301947-3914-2044-90C6-B13365776640}" dt="2019-04-26T02:47:13.297" v="442" actId="1076"/>
          <ac:spMkLst>
            <pc:docMk/>
            <pc:sldMk cId="1983293539" sldId="460"/>
            <ac:spMk id="5" creationId="{75B7449E-0C26-2D4B-BAA3-B3655D65B130}"/>
          </ac:spMkLst>
        </pc:spChg>
        <pc:spChg chg="del">
          <ac:chgData name="Raina Burditt" userId="cba5cbf9-5b8d-466b-a5e6-ad3f6bf4fb8b" providerId="ADAL" clId="{B8301947-3914-2044-90C6-B13365776640}" dt="2019-04-26T02:47:14.364" v="443" actId="478"/>
          <ac:spMkLst>
            <pc:docMk/>
            <pc:sldMk cId="1983293539" sldId="460"/>
            <ac:spMk id="7" creationId="{60438AB6-045E-2146-9C54-FAC23D8B80B7}"/>
          </ac:spMkLst>
        </pc:spChg>
        <pc:spChg chg="del">
          <ac:chgData name="Raina Burditt" userId="cba5cbf9-5b8d-466b-a5e6-ad3f6bf4fb8b" providerId="ADAL" clId="{B8301947-3914-2044-90C6-B13365776640}" dt="2019-04-26T02:47:16.053" v="444" actId="478"/>
          <ac:spMkLst>
            <pc:docMk/>
            <pc:sldMk cId="1983293539" sldId="460"/>
            <ac:spMk id="8" creationId="{A5496E3D-F220-7244-8142-103B985EB58C}"/>
          </ac:spMkLst>
        </pc:spChg>
        <pc:spChg chg="add mod">
          <ac:chgData name="Raina Burditt" userId="cba5cbf9-5b8d-466b-a5e6-ad3f6bf4fb8b" providerId="ADAL" clId="{B8301947-3914-2044-90C6-B13365776640}" dt="2019-04-26T02:47:33.981" v="448" actId="1582"/>
          <ac:spMkLst>
            <pc:docMk/>
            <pc:sldMk cId="1983293539" sldId="460"/>
            <ac:spMk id="9" creationId="{1F98EC86-8FA6-1A42-8480-BC09542DEEF8}"/>
          </ac:spMkLst>
        </pc:spChg>
        <pc:picChg chg="del">
          <ac:chgData name="Raina Burditt" userId="cba5cbf9-5b8d-466b-a5e6-ad3f6bf4fb8b" providerId="ADAL" clId="{B8301947-3914-2044-90C6-B13365776640}" dt="2019-04-26T02:46:40.258" v="415" actId="478"/>
          <ac:picMkLst>
            <pc:docMk/>
            <pc:sldMk cId="1983293539" sldId="460"/>
            <ac:picMk id="2" creationId="{6ABC844C-0265-3D45-9200-EE8E61478A80}"/>
          </ac:picMkLst>
        </pc:picChg>
        <pc:picChg chg="del">
          <ac:chgData name="Raina Burditt" userId="cba5cbf9-5b8d-466b-a5e6-ad3f6bf4fb8b" providerId="ADAL" clId="{B8301947-3914-2044-90C6-B13365776640}" dt="2019-04-26T02:46:39.033" v="414" actId="478"/>
          <ac:picMkLst>
            <pc:docMk/>
            <pc:sldMk cId="1983293539" sldId="460"/>
            <ac:picMk id="3" creationId="{AE20FCAC-9D30-A446-B537-4DCC27394779}"/>
          </ac:picMkLst>
        </pc:picChg>
        <pc:picChg chg="add mod">
          <ac:chgData name="Raina Burditt" userId="cba5cbf9-5b8d-466b-a5e6-ad3f6bf4fb8b" providerId="ADAL" clId="{B8301947-3914-2044-90C6-B13365776640}" dt="2019-04-26T02:47:00.898" v="417" actId="208"/>
          <ac:picMkLst>
            <pc:docMk/>
            <pc:sldMk cId="1983293539" sldId="460"/>
            <ac:picMk id="4" creationId="{1DFBABA3-1181-6E42-8BA3-AB35B30CE042}"/>
          </ac:picMkLst>
        </pc:picChg>
        <pc:cxnChg chg="add mod">
          <ac:chgData name="Raina Burditt" userId="cba5cbf9-5b8d-466b-a5e6-ad3f6bf4fb8b" providerId="ADAL" clId="{B8301947-3914-2044-90C6-B13365776640}" dt="2019-04-26T02:47:56.533" v="452" actId="14100"/>
          <ac:cxnSpMkLst>
            <pc:docMk/>
            <pc:sldMk cId="1983293539" sldId="460"/>
            <ac:cxnSpMk id="10" creationId="{5F99C4A5-483C-2B47-B4C5-29A7FEC177F7}"/>
          </ac:cxnSpMkLst>
        </pc:cxnChg>
      </pc:sldChg>
      <pc:sldChg chg="addSp delSp modSp add modAnim">
        <pc:chgData name="Raina Burditt" userId="cba5cbf9-5b8d-466b-a5e6-ad3f6bf4fb8b" providerId="ADAL" clId="{B8301947-3914-2044-90C6-B13365776640}" dt="2019-04-26T02:51:48.500" v="671" actId="1035"/>
        <pc:sldMkLst>
          <pc:docMk/>
          <pc:sldMk cId="2172271707" sldId="461"/>
        </pc:sldMkLst>
        <pc:spChg chg="mod">
          <ac:chgData name="Raina Burditt" userId="cba5cbf9-5b8d-466b-a5e6-ad3f6bf4fb8b" providerId="ADAL" clId="{B8301947-3914-2044-90C6-B13365776640}" dt="2019-04-26T02:50:12.435" v="497" actId="20577"/>
          <ac:spMkLst>
            <pc:docMk/>
            <pc:sldMk cId="2172271707" sldId="461"/>
            <ac:spMk id="5" creationId="{75B7449E-0C26-2D4B-BAA3-B3655D65B130}"/>
          </ac:spMkLst>
        </pc:spChg>
        <pc:spChg chg="del">
          <ac:chgData name="Raina Burditt" userId="cba5cbf9-5b8d-466b-a5e6-ad3f6bf4fb8b" providerId="ADAL" clId="{B8301947-3914-2044-90C6-B13365776640}" dt="2019-04-26T02:50:55.067" v="506" actId="478"/>
          <ac:spMkLst>
            <pc:docMk/>
            <pc:sldMk cId="2172271707" sldId="461"/>
            <ac:spMk id="9" creationId="{1F98EC86-8FA6-1A42-8480-BC09542DEEF8}"/>
          </ac:spMkLst>
        </pc:spChg>
        <pc:spChg chg="add mod">
          <ac:chgData name="Raina Burditt" userId="cba5cbf9-5b8d-466b-a5e6-ad3f6bf4fb8b" providerId="ADAL" clId="{B8301947-3914-2044-90C6-B13365776640}" dt="2019-04-26T02:51:42.557" v="669" actId="1076"/>
          <ac:spMkLst>
            <pc:docMk/>
            <pc:sldMk cId="2172271707" sldId="461"/>
            <ac:spMk id="11" creationId="{32F641DB-03D1-574B-AC25-25456FC05D44}"/>
          </ac:spMkLst>
        </pc:spChg>
        <pc:picChg chg="add mod">
          <ac:chgData name="Raina Burditt" userId="cba5cbf9-5b8d-466b-a5e6-ad3f6bf4fb8b" providerId="ADAL" clId="{B8301947-3914-2044-90C6-B13365776640}" dt="2019-04-26T02:50:49.239" v="504" actId="1076"/>
          <ac:picMkLst>
            <pc:docMk/>
            <pc:sldMk cId="2172271707" sldId="461"/>
            <ac:picMk id="2" creationId="{E3BD784B-BC89-B740-A6E8-2601A3F3B600}"/>
          </ac:picMkLst>
        </pc:picChg>
        <pc:picChg chg="add mod">
          <ac:chgData name="Raina Burditt" userId="cba5cbf9-5b8d-466b-a5e6-ad3f6bf4fb8b" providerId="ADAL" clId="{B8301947-3914-2044-90C6-B13365776640}" dt="2019-04-26T02:50:43.644" v="501" actId="1076"/>
          <ac:picMkLst>
            <pc:docMk/>
            <pc:sldMk cId="2172271707" sldId="461"/>
            <ac:picMk id="3" creationId="{EF12CB4D-E119-E543-8E0E-073CC1095B50}"/>
          </ac:picMkLst>
        </pc:picChg>
        <pc:picChg chg="del">
          <ac:chgData name="Raina Burditt" userId="cba5cbf9-5b8d-466b-a5e6-ad3f6bf4fb8b" providerId="ADAL" clId="{B8301947-3914-2044-90C6-B13365776640}" dt="2019-04-26T02:48:09.686" v="454" actId="478"/>
          <ac:picMkLst>
            <pc:docMk/>
            <pc:sldMk cId="2172271707" sldId="461"/>
            <ac:picMk id="4" creationId="{1DFBABA3-1181-6E42-8BA3-AB35B30CE042}"/>
          </ac:picMkLst>
        </pc:picChg>
        <pc:picChg chg="mod">
          <ac:chgData name="Raina Burditt" userId="cba5cbf9-5b8d-466b-a5e6-ad3f6bf4fb8b" providerId="ADAL" clId="{B8301947-3914-2044-90C6-B13365776640}" dt="2019-04-26T02:51:48.500" v="671" actId="1035"/>
          <ac:picMkLst>
            <pc:docMk/>
            <pc:sldMk cId="2172271707" sldId="461"/>
            <ac:picMk id="6" creationId="{D692ACAA-6890-8E48-A197-6D103D845B74}"/>
          </ac:picMkLst>
        </pc:picChg>
        <pc:cxnChg chg="mod">
          <ac:chgData name="Raina Burditt" userId="cba5cbf9-5b8d-466b-a5e6-ad3f6bf4fb8b" providerId="ADAL" clId="{B8301947-3914-2044-90C6-B13365776640}" dt="2019-04-26T02:50:52.792" v="505" actId="1076"/>
          <ac:cxnSpMkLst>
            <pc:docMk/>
            <pc:sldMk cId="2172271707" sldId="461"/>
            <ac:cxnSpMk id="10" creationId="{5F99C4A5-483C-2B47-B4C5-29A7FEC177F7}"/>
          </ac:cxnSpMkLst>
        </pc:cxnChg>
      </pc:sldChg>
      <pc:sldChg chg="addSp delSp modSp add delAnim modAnim">
        <pc:chgData name="Raina Burditt" userId="cba5cbf9-5b8d-466b-a5e6-ad3f6bf4fb8b" providerId="ADAL" clId="{B8301947-3914-2044-90C6-B13365776640}" dt="2019-04-26T03:00:25.248" v="842" actId="1076"/>
        <pc:sldMkLst>
          <pc:docMk/>
          <pc:sldMk cId="2962943582" sldId="462"/>
        </pc:sldMkLst>
        <pc:spChg chg="mod">
          <ac:chgData name="Raina Burditt" userId="cba5cbf9-5b8d-466b-a5e6-ad3f6bf4fb8b" providerId="ADAL" clId="{B8301947-3914-2044-90C6-B13365776640}" dt="2019-04-26T02:54:09.968" v="724" actId="1076"/>
          <ac:spMkLst>
            <pc:docMk/>
            <pc:sldMk cId="2962943582" sldId="462"/>
            <ac:spMk id="5" creationId="{75B7449E-0C26-2D4B-BAA3-B3655D65B130}"/>
          </ac:spMkLst>
        </pc:spChg>
        <pc:spChg chg="add mod">
          <ac:chgData name="Raina Burditt" userId="cba5cbf9-5b8d-466b-a5e6-ad3f6bf4fb8b" providerId="ADAL" clId="{B8301947-3914-2044-90C6-B13365776640}" dt="2019-04-26T02:57:19.300" v="738" actId="14100"/>
          <ac:spMkLst>
            <pc:docMk/>
            <pc:sldMk cId="2962943582" sldId="462"/>
            <ac:spMk id="9" creationId="{9EEDC457-1A41-F741-A89D-8B6DAFC21811}"/>
          </ac:spMkLst>
        </pc:spChg>
        <pc:spChg chg="del">
          <ac:chgData name="Raina Burditt" userId="cba5cbf9-5b8d-466b-a5e6-ad3f6bf4fb8b" providerId="ADAL" clId="{B8301947-3914-2044-90C6-B13365776640}" dt="2019-04-26T02:53:09.772" v="674" actId="478"/>
          <ac:spMkLst>
            <pc:docMk/>
            <pc:sldMk cId="2962943582" sldId="462"/>
            <ac:spMk id="11" creationId="{32F641DB-03D1-574B-AC25-25456FC05D44}"/>
          </ac:spMkLst>
        </pc:spChg>
        <pc:spChg chg="add mod">
          <ac:chgData name="Raina Burditt" userId="cba5cbf9-5b8d-466b-a5e6-ad3f6bf4fb8b" providerId="ADAL" clId="{B8301947-3914-2044-90C6-B13365776640}" dt="2019-04-26T02:57:55.271" v="812" actId="113"/>
          <ac:spMkLst>
            <pc:docMk/>
            <pc:sldMk cId="2962943582" sldId="462"/>
            <ac:spMk id="13" creationId="{1D854482-C57B-D342-8E7E-0D76EDEF5DE5}"/>
          </ac:spMkLst>
        </pc:spChg>
        <pc:picChg chg="del">
          <ac:chgData name="Raina Burditt" userId="cba5cbf9-5b8d-466b-a5e6-ad3f6bf4fb8b" providerId="ADAL" clId="{B8301947-3914-2044-90C6-B13365776640}" dt="2019-04-26T02:53:10.980" v="675" actId="478"/>
          <ac:picMkLst>
            <pc:docMk/>
            <pc:sldMk cId="2962943582" sldId="462"/>
            <ac:picMk id="2" creationId="{E3BD784B-BC89-B740-A6E8-2601A3F3B600}"/>
          </ac:picMkLst>
        </pc:picChg>
        <pc:picChg chg="del">
          <ac:chgData name="Raina Burditt" userId="cba5cbf9-5b8d-466b-a5e6-ad3f6bf4fb8b" providerId="ADAL" clId="{B8301947-3914-2044-90C6-B13365776640}" dt="2019-04-26T02:53:54.531" v="693" actId="478"/>
          <ac:picMkLst>
            <pc:docMk/>
            <pc:sldMk cId="2962943582" sldId="462"/>
            <ac:picMk id="3" creationId="{EF12CB4D-E119-E543-8E0E-073CC1095B50}"/>
          </ac:picMkLst>
        </pc:picChg>
        <pc:picChg chg="add del mod">
          <ac:chgData name="Raina Burditt" userId="cba5cbf9-5b8d-466b-a5e6-ad3f6bf4fb8b" providerId="ADAL" clId="{B8301947-3914-2044-90C6-B13365776640}" dt="2019-04-26T02:56:46.170" v="728" actId="478"/>
          <ac:picMkLst>
            <pc:docMk/>
            <pc:sldMk cId="2962943582" sldId="462"/>
            <ac:picMk id="4" creationId="{2E9C9C05-7186-344E-88E3-5D610410917A}"/>
          </ac:picMkLst>
        </pc:picChg>
        <pc:picChg chg="mod">
          <ac:chgData name="Raina Burditt" userId="cba5cbf9-5b8d-466b-a5e6-ad3f6bf4fb8b" providerId="ADAL" clId="{B8301947-3914-2044-90C6-B13365776640}" dt="2019-04-26T03:00:25.248" v="842" actId="1076"/>
          <ac:picMkLst>
            <pc:docMk/>
            <pc:sldMk cId="2962943582" sldId="462"/>
            <ac:picMk id="6" creationId="{D692ACAA-6890-8E48-A197-6D103D845B74}"/>
          </ac:picMkLst>
        </pc:picChg>
        <pc:picChg chg="add del mod">
          <ac:chgData name="Raina Burditt" userId="cba5cbf9-5b8d-466b-a5e6-ad3f6bf4fb8b" providerId="ADAL" clId="{B8301947-3914-2044-90C6-B13365776640}" dt="2019-04-26T03:00:04.592" v="816" actId="478"/>
          <ac:picMkLst>
            <pc:docMk/>
            <pc:sldMk cId="2962943582" sldId="462"/>
            <ac:picMk id="7" creationId="{702FFEAF-3E7D-D042-8E71-C2672ED3BE0D}"/>
          </ac:picMkLst>
        </pc:picChg>
        <pc:picChg chg="add mod">
          <ac:chgData name="Raina Burditt" userId="cba5cbf9-5b8d-466b-a5e6-ad3f6bf4fb8b" providerId="ADAL" clId="{B8301947-3914-2044-90C6-B13365776640}" dt="2019-04-26T03:00:19.672" v="841" actId="1037"/>
          <ac:picMkLst>
            <pc:docMk/>
            <pc:sldMk cId="2962943582" sldId="462"/>
            <ac:picMk id="8" creationId="{4E3B152B-7FC1-4944-8072-5DCCE78B3667}"/>
          </ac:picMkLst>
        </pc:picChg>
        <pc:cxnChg chg="del mod">
          <ac:chgData name="Raina Burditt" userId="cba5cbf9-5b8d-466b-a5e6-ad3f6bf4fb8b" providerId="ADAL" clId="{B8301947-3914-2044-90C6-B13365776640}" dt="2019-04-26T02:53:27.406" v="681" actId="478"/>
          <ac:cxnSpMkLst>
            <pc:docMk/>
            <pc:sldMk cId="2962943582" sldId="462"/>
            <ac:cxnSpMk id="10" creationId="{5F99C4A5-483C-2B47-B4C5-29A7FEC177F7}"/>
          </ac:cxnSpMkLst>
        </pc:cxnChg>
        <pc:cxnChg chg="add del">
          <ac:chgData name="Raina Burditt" userId="cba5cbf9-5b8d-466b-a5e6-ad3f6bf4fb8b" providerId="ADAL" clId="{B8301947-3914-2044-90C6-B13365776640}" dt="2019-04-26T02:53:50.455" v="692" actId="478"/>
          <ac:cxnSpMkLst>
            <pc:docMk/>
            <pc:sldMk cId="2962943582" sldId="462"/>
            <ac:cxnSpMk id="12" creationId="{1CC51E81-43C3-B14E-9D9A-72EDAECA59D8}"/>
          </ac:cxnSpMkLst>
        </pc:cxnChg>
      </pc:sldChg>
      <pc:sldChg chg="modSp add">
        <pc:chgData name="Raina Burditt" userId="cba5cbf9-5b8d-466b-a5e6-ad3f6bf4fb8b" providerId="ADAL" clId="{B8301947-3914-2044-90C6-B13365776640}" dt="2019-04-26T03:14:55.833" v="1194" actId="404"/>
        <pc:sldMkLst>
          <pc:docMk/>
          <pc:sldMk cId="3269902470" sldId="463"/>
        </pc:sldMkLst>
        <pc:spChg chg="mod">
          <ac:chgData name="Raina Burditt" userId="cba5cbf9-5b8d-466b-a5e6-ad3f6bf4fb8b" providerId="ADAL" clId="{B8301947-3914-2044-90C6-B13365776640}" dt="2019-04-26T03:14:55.833" v="1194" actId="404"/>
          <ac:spMkLst>
            <pc:docMk/>
            <pc:sldMk cId="3269902470" sldId="463"/>
            <ac:spMk id="5" creationId="{00000000-0000-0000-0000-000000000000}"/>
          </ac:spMkLst>
        </pc:spChg>
        <pc:spChg chg="mod">
          <ac:chgData name="Raina Burditt" userId="cba5cbf9-5b8d-466b-a5e6-ad3f6bf4fb8b" providerId="ADAL" clId="{B8301947-3914-2044-90C6-B13365776640}" dt="2019-04-26T03:07:49.074" v="1157" actId="1035"/>
          <ac:spMkLst>
            <pc:docMk/>
            <pc:sldMk cId="3269902470" sldId="463"/>
            <ac:spMk id="10" creationId="{071E0F27-00A4-9840-BB99-7938FB01BD0F}"/>
          </ac:spMkLst>
        </pc:spChg>
      </pc:sldChg>
    </pc:docChg>
  </pc:docChgLst>
  <pc:docChgLst>
    <pc:chgData name="Raina Burditt" userId="cba5cbf9-5b8d-466b-a5e6-ad3f6bf4fb8b" providerId="ADAL" clId="{A18A07BC-83F6-0E4B-8389-9FB9218223C1}"/>
    <pc:docChg chg="addSld delSld modSld">
      <pc:chgData name="Raina Burditt" userId="cba5cbf9-5b8d-466b-a5e6-ad3f6bf4fb8b" providerId="ADAL" clId="{A18A07BC-83F6-0E4B-8389-9FB9218223C1}" dt="2019-05-14T14:05:42.233" v="2"/>
      <pc:docMkLst>
        <pc:docMk/>
      </pc:docMkLst>
      <pc:sldChg chg="add setBg">
        <pc:chgData name="Raina Burditt" userId="cba5cbf9-5b8d-466b-a5e6-ad3f6bf4fb8b" providerId="ADAL" clId="{A18A07BC-83F6-0E4B-8389-9FB9218223C1}" dt="2019-05-14T14:05:42.233" v="2"/>
        <pc:sldMkLst>
          <pc:docMk/>
          <pc:sldMk cId="3860560784" sldId="297"/>
        </pc:sldMkLst>
      </pc:sldChg>
      <pc:sldChg chg="add">
        <pc:chgData name="Raina Burditt" userId="cba5cbf9-5b8d-466b-a5e6-ad3f6bf4fb8b" providerId="ADAL" clId="{A18A07BC-83F6-0E4B-8389-9FB9218223C1}" dt="2019-05-14T14:05:42.233" v="2"/>
        <pc:sldMkLst>
          <pc:docMk/>
          <pc:sldMk cId="1958119275" sldId="364"/>
        </pc:sldMkLst>
      </pc:sldChg>
      <pc:sldChg chg="del">
        <pc:chgData name="Raina Burditt" userId="cba5cbf9-5b8d-466b-a5e6-ad3f6bf4fb8b" providerId="ADAL" clId="{A18A07BC-83F6-0E4B-8389-9FB9218223C1}" dt="2019-05-14T14:05:40.811" v="1" actId="2696"/>
        <pc:sldMkLst>
          <pc:docMk/>
          <pc:sldMk cId="1372996987" sldId="433"/>
        </pc:sldMkLst>
      </pc:sldChg>
      <pc:sldChg chg="del">
        <pc:chgData name="Raina Burditt" userId="cba5cbf9-5b8d-466b-a5e6-ad3f6bf4fb8b" providerId="ADAL" clId="{A18A07BC-83F6-0E4B-8389-9FB9218223C1}" dt="2019-05-14T14:05:40.049" v="0" actId="2696"/>
        <pc:sldMkLst>
          <pc:docMk/>
          <pc:sldMk cId="4237719509" sldId="444"/>
        </pc:sldMkLst>
      </pc:sldChg>
      <pc:sldChg chg="add">
        <pc:chgData name="Raina Burditt" userId="cba5cbf9-5b8d-466b-a5e6-ad3f6bf4fb8b" providerId="ADAL" clId="{A18A07BC-83F6-0E4B-8389-9FB9218223C1}" dt="2019-05-14T14:05:42.233" v="2"/>
        <pc:sldMkLst>
          <pc:docMk/>
          <pc:sldMk cId="1920580405" sldId="464"/>
        </pc:sldMkLst>
      </pc:sldChg>
      <pc:sldChg chg="modSp add">
        <pc:chgData name="Raina Burditt" userId="cba5cbf9-5b8d-466b-a5e6-ad3f6bf4fb8b" providerId="ADAL" clId="{A18A07BC-83F6-0E4B-8389-9FB9218223C1}" dt="2019-05-14T14:05:42.233" v="2"/>
        <pc:sldMkLst>
          <pc:docMk/>
          <pc:sldMk cId="1683011413" sldId="465"/>
        </pc:sldMkLst>
        <pc:spChg chg="mod">
          <ac:chgData name="Raina Burditt" userId="cba5cbf9-5b8d-466b-a5e6-ad3f6bf4fb8b" providerId="ADAL" clId="{A18A07BC-83F6-0E4B-8389-9FB9218223C1}" dt="2019-05-14T14:05:42.233" v="2"/>
          <ac:spMkLst>
            <pc:docMk/>
            <pc:sldMk cId="1683011413" sldId="465"/>
            <ac:spMk id="2" creationId="{0D5D155F-0098-5E46-A34E-090CFB7E9093}"/>
          </ac:spMkLst>
        </pc:spChg>
      </pc:sldChg>
      <pc:sldChg chg="modSp add">
        <pc:chgData name="Raina Burditt" userId="cba5cbf9-5b8d-466b-a5e6-ad3f6bf4fb8b" providerId="ADAL" clId="{A18A07BC-83F6-0E4B-8389-9FB9218223C1}" dt="2019-05-14T14:05:42.233" v="2"/>
        <pc:sldMkLst>
          <pc:docMk/>
          <pc:sldMk cId="2719393751" sldId="466"/>
        </pc:sldMkLst>
        <pc:spChg chg="mod">
          <ac:chgData name="Raina Burditt" userId="cba5cbf9-5b8d-466b-a5e6-ad3f6bf4fb8b" providerId="ADAL" clId="{A18A07BC-83F6-0E4B-8389-9FB9218223C1}" dt="2019-05-14T14:05:42.233" v="2"/>
          <ac:spMkLst>
            <pc:docMk/>
            <pc:sldMk cId="2719393751" sldId="466"/>
            <ac:spMk id="2" creationId="{0D5D155F-0098-5E46-A34E-090CFB7E9093}"/>
          </ac:spMkLst>
        </pc:spChg>
      </pc:sldChg>
      <pc:sldChg chg="modSp add">
        <pc:chgData name="Raina Burditt" userId="cba5cbf9-5b8d-466b-a5e6-ad3f6bf4fb8b" providerId="ADAL" clId="{A18A07BC-83F6-0E4B-8389-9FB9218223C1}" dt="2019-05-14T14:05:42.233" v="2"/>
        <pc:sldMkLst>
          <pc:docMk/>
          <pc:sldMk cId="1335232183" sldId="467"/>
        </pc:sldMkLst>
        <pc:spChg chg="mod">
          <ac:chgData name="Raina Burditt" userId="cba5cbf9-5b8d-466b-a5e6-ad3f6bf4fb8b" providerId="ADAL" clId="{A18A07BC-83F6-0E4B-8389-9FB9218223C1}" dt="2019-05-14T14:05:42.233" v="2"/>
          <ac:spMkLst>
            <pc:docMk/>
            <pc:sldMk cId="1335232183" sldId="467"/>
            <ac:spMk id="2" creationId="{0D5D155F-0098-5E46-A34E-090CFB7E9093}"/>
          </ac:spMkLst>
        </pc:spChg>
      </pc:sldChg>
      <pc:sldChg chg="add setBg">
        <pc:chgData name="Raina Burditt" userId="cba5cbf9-5b8d-466b-a5e6-ad3f6bf4fb8b" providerId="ADAL" clId="{A18A07BC-83F6-0E4B-8389-9FB9218223C1}" dt="2019-05-14T14:05:42.233" v="2"/>
        <pc:sldMkLst>
          <pc:docMk/>
          <pc:sldMk cId="2778097668" sldId="46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040E60-1930-40F4-8B75-5DBEF5494A57}" type="datetimeFigureOut">
              <a:rPr lang="en-GB" smtClean="0"/>
              <a:t>15/05/2019</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8BA1B3-D1C4-4423-9687-9EA784F94E05}" type="slidenum">
              <a:rPr lang="en-GB" smtClean="0"/>
              <a:t>‹#›</a:t>
            </a:fld>
            <a:endParaRPr lang="en-GB"/>
          </a:p>
        </p:txBody>
      </p:sp>
    </p:spTree>
    <p:extLst>
      <p:ext uri="{BB962C8B-B14F-4D97-AF65-F5344CB8AC3E}">
        <p14:creationId xmlns:p14="http://schemas.microsoft.com/office/powerpoint/2010/main" val="274411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8BA1B3-D1C4-4423-9687-9EA784F94E05}" type="slidenum">
              <a:rPr lang="en-GB" smtClean="0"/>
              <a:t>3</a:t>
            </a:fld>
            <a:endParaRPr lang="en-GB"/>
          </a:p>
        </p:txBody>
      </p:sp>
    </p:spTree>
    <p:extLst>
      <p:ext uri="{BB962C8B-B14F-4D97-AF65-F5344CB8AC3E}">
        <p14:creationId xmlns:p14="http://schemas.microsoft.com/office/powerpoint/2010/main" val="4954824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8BA1B3-D1C4-4423-9687-9EA784F94E05}" type="slidenum">
              <a:rPr lang="en-GB" smtClean="0"/>
              <a:t>24</a:t>
            </a:fld>
            <a:endParaRPr lang="en-GB"/>
          </a:p>
        </p:txBody>
      </p:sp>
    </p:spTree>
    <p:extLst>
      <p:ext uri="{BB962C8B-B14F-4D97-AF65-F5344CB8AC3E}">
        <p14:creationId xmlns:p14="http://schemas.microsoft.com/office/powerpoint/2010/main" val="31517136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2308975D-EDAA-41A1-942A-AE0BDD7295BC}" type="datetimeFigureOut">
              <a:rPr lang="en-GB" smtClean="0"/>
              <a:t>15/05/2019</a:t>
            </a:fld>
            <a:endParaRPr lang="en-GB"/>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FDF359B9-8A8B-4951-B087-F600429E1F89}" type="slidenum">
              <a:rPr lang="en-GB" smtClean="0"/>
              <a:t>‹#›</a:t>
            </a:fld>
            <a:endParaRPr lang="en-GB"/>
          </a:p>
        </p:txBody>
      </p:sp>
    </p:spTree>
    <p:extLst>
      <p:ext uri="{BB962C8B-B14F-4D97-AF65-F5344CB8AC3E}">
        <p14:creationId xmlns:p14="http://schemas.microsoft.com/office/powerpoint/2010/main" val="2735540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2308975D-EDAA-41A1-942A-AE0BDD7295BC}" type="datetimeFigureOut">
              <a:rPr lang="en-GB" smtClean="0"/>
              <a:t>15/05/2019</a:t>
            </a:fld>
            <a:endParaRPr lang="en-GB"/>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FDF359B9-8A8B-4951-B087-F600429E1F89}" type="slidenum">
              <a:rPr lang="en-GB" smtClean="0"/>
              <a:t>‹#›</a:t>
            </a:fld>
            <a:endParaRPr lang="en-GB"/>
          </a:p>
        </p:txBody>
      </p:sp>
    </p:spTree>
    <p:extLst>
      <p:ext uri="{BB962C8B-B14F-4D97-AF65-F5344CB8AC3E}">
        <p14:creationId xmlns:p14="http://schemas.microsoft.com/office/powerpoint/2010/main" val="3944111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2308975D-EDAA-41A1-942A-AE0BDD7295BC}" type="datetimeFigureOut">
              <a:rPr lang="en-GB" smtClean="0"/>
              <a:t>15/05/2019</a:t>
            </a:fld>
            <a:endParaRPr lang="en-GB"/>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FDF359B9-8A8B-4951-B087-F600429E1F89}" type="slidenum">
              <a:rPr lang="en-GB" smtClean="0"/>
              <a:t>‹#›</a:t>
            </a:fld>
            <a:endParaRPr lang="en-GB"/>
          </a:p>
        </p:txBody>
      </p:sp>
    </p:spTree>
    <p:extLst>
      <p:ext uri="{BB962C8B-B14F-4D97-AF65-F5344CB8AC3E}">
        <p14:creationId xmlns:p14="http://schemas.microsoft.com/office/powerpoint/2010/main" val="3698671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2308975D-EDAA-41A1-942A-AE0BDD7295BC}" type="datetimeFigureOut">
              <a:rPr lang="en-GB" smtClean="0"/>
              <a:t>15/05/2019</a:t>
            </a:fld>
            <a:endParaRPr lang="en-GB"/>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FDF359B9-8A8B-4951-B087-F600429E1F89}" type="slidenum">
              <a:rPr lang="en-GB" smtClean="0"/>
              <a:t>‹#›</a:t>
            </a:fld>
            <a:endParaRPr lang="en-GB"/>
          </a:p>
        </p:txBody>
      </p:sp>
    </p:spTree>
    <p:extLst>
      <p:ext uri="{BB962C8B-B14F-4D97-AF65-F5344CB8AC3E}">
        <p14:creationId xmlns:p14="http://schemas.microsoft.com/office/powerpoint/2010/main" val="3671257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2308975D-EDAA-41A1-942A-AE0BDD7295BC}" type="datetimeFigureOut">
              <a:rPr lang="en-GB" smtClean="0"/>
              <a:t>15/05/2019</a:t>
            </a:fld>
            <a:endParaRPr lang="en-GB"/>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FDF359B9-8A8B-4951-B087-F600429E1F89}" type="slidenum">
              <a:rPr lang="en-GB" smtClean="0"/>
              <a:t>‹#›</a:t>
            </a:fld>
            <a:endParaRPr lang="en-GB"/>
          </a:p>
        </p:txBody>
      </p:sp>
    </p:spTree>
    <p:extLst>
      <p:ext uri="{BB962C8B-B14F-4D97-AF65-F5344CB8AC3E}">
        <p14:creationId xmlns:p14="http://schemas.microsoft.com/office/powerpoint/2010/main" val="1646023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2308975D-EDAA-41A1-942A-AE0BDD7295BC}" type="datetimeFigureOut">
              <a:rPr lang="en-GB" smtClean="0"/>
              <a:t>15/05/2019</a:t>
            </a:fld>
            <a:endParaRPr lang="en-GB"/>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FDF359B9-8A8B-4951-B087-F600429E1F89}" type="slidenum">
              <a:rPr lang="en-GB" smtClean="0"/>
              <a:t>‹#›</a:t>
            </a:fld>
            <a:endParaRPr lang="en-GB"/>
          </a:p>
        </p:txBody>
      </p:sp>
    </p:spTree>
    <p:extLst>
      <p:ext uri="{BB962C8B-B14F-4D97-AF65-F5344CB8AC3E}">
        <p14:creationId xmlns:p14="http://schemas.microsoft.com/office/powerpoint/2010/main" val="4157580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2308975D-EDAA-41A1-942A-AE0BDD7295BC}" type="datetimeFigureOut">
              <a:rPr lang="en-GB" smtClean="0"/>
              <a:t>15/05/2019</a:t>
            </a:fld>
            <a:endParaRPr lang="en-GB"/>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FDF359B9-8A8B-4951-B087-F600429E1F89}" type="slidenum">
              <a:rPr lang="en-GB" smtClean="0"/>
              <a:t>‹#›</a:t>
            </a:fld>
            <a:endParaRPr lang="en-GB"/>
          </a:p>
        </p:txBody>
      </p:sp>
    </p:spTree>
    <p:extLst>
      <p:ext uri="{BB962C8B-B14F-4D97-AF65-F5344CB8AC3E}">
        <p14:creationId xmlns:p14="http://schemas.microsoft.com/office/powerpoint/2010/main" val="3994931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2308975D-EDAA-41A1-942A-AE0BDD7295BC}" type="datetimeFigureOut">
              <a:rPr lang="en-GB" smtClean="0"/>
              <a:t>15/05/2019</a:t>
            </a:fld>
            <a:endParaRPr lang="en-GB"/>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FDF359B9-8A8B-4951-B087-F600429E1F89}" type="slidenum">
              <a:rPr lang="en-GB" smtClean="0"/>
              <a:t>‹#›</a:t>
            </a:fld>
            <a:endParaRPr lang="en-GB"/>
          </a:p>
        </p:txBody>
      </p:sp>
    </p:spTree>
    <p:extLst>
      <p:ext uri="{BB962C8B-B14F-4D97-AF65-F5344CB8AC3E}">
        <p14:creationId xmlns:p14="http://schemas.microsoft.com/office/powerpoint/2010/main" val="1109017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2308975D-EDAA-41A1-942A-AE0BDD7295BC}" type="datetimeFigureOut">
              <a:rPr lang="en-GB" smtClean="0"/>
              <a:t>15/05/2019</a:t>
            </a:fld>
            <a:endParaRPr lang="en-GB"/>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FDF359B9-8A8B-4951-B087-F600429E1F89}" type="slidenum">
              <a:rPr lang="en-GB" smtClean="0"/>
              <a:t>‹#›</a:t>
            </a:fld>
            <a:endParaRPr lang="en-GB"/>
          </a:p>
        </p:txBody>
      </p:sp>
    </p:spTree>
    <p:extLst>
      <p:ext uri="{BB962C8B-B14F-4D97-AF65-F5344CB8AC3E}">
        <p14:creationId xmlns:p14="http://schemas.microsoft.com/office/powerpoint/2010/main" val="16771016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2308975D-EDAA-41A1-942A-AE0BDD7295BC}" type="datetimeFigureOut">
              <a:rPr lang="en-GB" smtClean="0"/>
              <a:t>15/05/2019</a:t>
            </a:fld>
            <a:endParaRPr lang="en-GB"/>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FDF359B9-8A8B-4951-B087-F600429E1F89}" type="slidenum">
              <a:rPr lang="en-GB" smtClean="0"/>
              <a:t>‹#›</a:t>
            </a:fld>
            <a:endParaRPr lang="en-GB"/>
          </a:p>
        </p:txBody>
      </p:sp>
    </p:spTree>
    <p:extLst>
      <p:ext uri="{BB962C8B-B14F-4D97-AF65-F5344CB8AC3E}">
        <p14:creationId xmlns:p14="http://schemas.microsoft.com/office/powerpoint/2010/main" val="2203112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2308975D-EDAA-41A1-942A-AE0BDD7295BC}" type="datetimeFigureOut">
              <a:rPr lang="en-GB" smtClean="0"/>
              <a:t>15/05/2019</a:t>
            </a:fld>
            <a:endParaRPr lang="en-GB"/>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FDF359B9-8A8B-4951-B087-F600429E1F89}" type="slidenum">
              <a:rPr lang="en-GB" smtClean="0"/>
              <a:t>‹#›</a:t>
            </a:fld>
            <a:endParaRPr lang="en-GB"/>
          </a:p>
        </p:txBody>
      </p:sp>
    </p:spTree>
    <p:extLst>
      <p:ext uri="{BB962C8B-B14F-4D97-AF65-F5344CB8AC3E}">
        <p14:creationId xmlns:p14="http://schemas.microsoft.com/office/powerpoint/2010/main" val="7361476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DDEDE"/>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13" cstate="print">
            <a:extLst>
              <a:ext uri="{28A0092B-C50C-407E-A947-70E740481C1C}">
                <a14:useLocalDpi xmlns:a14="http://schemas.microsoft.com/office/drawing/2010/main" val="0"/>
              </a:ext>
            </a:extLst>
          </a:blip>
          <a:srcRect l="3110" t="22350" r="5338" b="22345"/>
          <a:stretch/>
        </p:blipFill>
        <p:spPr>
          <a:xfrm rot="5400000">
            <a:off x="5533780" y="3241730"/>
            <a:ext cx="6858000" cy="374542"/>
          </a:xfrm>
          <a:prstGeom prst="rect">
            <a:avLst/>
          </a:prstGeom>
        </p:spPr>
      </p:pic>
      <p:pic>
        <p:nvPicPr>
          <p:cNvPr id="8" name="Picture 7"/>
          <p:cNvPicPr>
            <a:picLocks noChangeAspect="1"/>
          </p:cNvPicPr>
          <p:nvPr userDrawn="1"/>
        </p:nvPicPr>
        <p:blipFill rotWithShape="1">
          <a:blip r:embed="rId13" cstate="print">
            <a:extLst>
              <a:ext uri="{28A0092B-C50C-407E-A947-70E740481C1C}">
                <a14:useLocalDpi xmlns:a14="http://schemas.microsoft.com/office/drawing/2010/main" val="0"/>
              </a:ext>
            </a:extLst>
          </a:blip>
          <a:srcRect l="3110" t="22350" r="5338" b="22345"/>
          <a:stretch/>
        </p:blipFill>
        <p:spPr>
          <a:xfrm rot="5400000">
            <a:off x="-3307977" y="3246135"/>
            <a:ext cx="6867322" cy="375052"/>
          </a:xfrm>
          <a:prstGeom prst="rect">
            <a:avLst/>
          </a:prstGeom>
        </p:spPr>
      </p:pic>
      <p:pic>
        <p:nvPicPr>
          <p:cNvPr id="9" name="Picture 8"/>
          <p:cNvPicPr>
            <a:picLocks noChangeAspect="1"/>
          </p:cNvPicPr>
          <p:nvPr userDrawn="1"/>
        </p:nvPicPr>
        <p:blipFill rotWithShape="1">
          <a:blip r:embed="rId13" cstate="print">
            <a:extLst>
              <a:ext uri="{28A0092B-C50C-407E-A947-70E740481C1C}">
                <a14:useLocalDpi xmlns:a14="http://schemas.microsoft.com/office/drawing/2010/main" val="0"/>
              </a:ext>
            </a:extLst>
          </a:blip>
          <a:srcRect l="3110" t="22350" r="5338" b="22345"/>
          <a:stretch/>
        </p:blipFill>
        <p:spPr>
          <a:xfrm rot="10800000">
            <a:off x="313211" y="-1"/>
            <a:ext cx="8462297" cy="379574"/>
          </a:xfrm>
          <a:prstGeom prst="rect">
            <a:avLst/>
          </a:prstGeom>
        </p:spPr>
      </p:pic>
      <p:pic>
        <p:nvPicPr>
          <p:cNvPr id="10" name="Picture 9"/>
          <p:cNvPicPr>
            <a:picLocks noChangeAspect="1"/>
          </p:cNvPicPr>
          <p:nvPr userDrawn="1"/>
        </p:nvPicPr>
        <p:blipFill rotWithShape="1">
          <a:blip r:embed="rId13" cstate="print">
            <a:extLst>
              <a:ext uri="{28A0092B-C50C-407E-A947-70E740481C1C}">
                <a14:useLocalDpi xmlns:a14="http://schemas.microsoft.com/office/drawing/2010/main" val="0"/>
              </a:ext>
            </a:extLst>
          </a:blip>
          <a:srcRect l="3110" t="22350" r="5338" b="22345"/>
          <a:stretch/>
        </p:blipFill>
        <p:spPr>
          <a:xfrm rot="10800000">
            <a:off x="313211" y="6487748"/>
            <a:ext cx="8462297" cy="379574"/>
          </a:xfrm>
          <a:prstGeom prst="rect">
            <a:avLst/>
          </a:prstGeom>
        </p:spPr>
      </p:pic>
    </p:spTree>
    <p:extLst>
      <p:ext uri="{BB962C8B-B14F-4D97-AF65-F5344CB8AC3E}">
        <p14:creationId xmlns:p14="http://schemas.microsoft.com/office/powerpoint/2010/main" val="31028478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video" Target="../media/media4.mov"/><Relationship Id="rId1" Type="http://schemas.microsoft.com/office/2007/relationships/media" Target="../media/media4.mov"/><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hyperlink" Target="https://www.teacherspayteachers.com/Product/Computer-Coding-in-Scratch-10-Lessons-BUNDLE-3870547" TargetMode="Externa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8" Type="http://schemas.openxmlformats.org/officeDocument/2006/relationships/hyperlink" Target="https://www.teacherspayteachers.com/Product/Computer-Coding-in-Scratch-30-Lesson-5-Music-3871314" TargetMode="External"/><Relationship Id="rId13" Type="http://schemas.openxmlformats.org/officeDocument/2006/relationships/image" Target="../media/image44.jpg"/><Relationship Id="rId18" Type="http://schemas.openxmlformats.org/officeDocument/2006/relationships/hyperlink" Target="https://www.teacherspayteachers.com/Product/Computer-Coding-in-Scratch-30-Lesson-10-Lists-3872890" TargetMode="External"/><Relationship Id="rId3" Type="http://schemas.openxmlformats.org/officeDocument/2006/relationships/image" Target="../media/image39.jpg"/><Relationship Id="rId21" Type="http://schemas.openxmlformats.org/officeDocument/2006/relationships/image" Target="../media/image48.jpg"/><Relationship Id="rId7" Type="http://schemas.openxmlformats.org/officeDocument/2006/relationships/image" Target="../media/image41.jpg"/><Relationship Id="rId12" Type="http://schemas.openxmlformats.org/officeDocument/2006/relationships/hyperlink" Target="https://www.teacherspayteachers.com/Product/Computer-Coding-in-Scratch-30-Lesson-7-Conditionals-3872811" TargetMode="External"/><Relationship Id="rId17" Type="http://schemas.openxmlformats.org/officeDocument/2006/relationships/image" Target="../media/image46.jpg"/><Relationship Id="rId25" Type="http://schemas.openxmlformats.org/officeDocument/2006/relationships/image" Target="../media/image50.jpg"/><Relationship Id="rId2" Type="http://schemas.openxmlformats.org/officeDocument/2006/relationships/hyperlink" Target="https://www.teacherspayteachers.com/Product/Computer-Coding-in-Scratch-30-Lesson-2-Sprites-3870911" TargetMode="External"/><Relationship Id="rId16" Type="http://schemas.openxmlformats.org/officeDocument/2006/relationships/hyperlink" Target="https://www.teacherspayteachers.com/Product/Computer-Coding-in-Scratch-Lesson-9-Variables-3872864" TargetMode="External"/><Relationship Id="rId20" Type="http://schemas.openxmlformats.org/officeDocument/2006/relationships/hyperlink" Target="https://www.teacherspayteachers.com/Product/Scratch-Coding-Lesson-1-Getting-Started-3870865" TargetMode="External"/><Relationship Id="rId1" Type="http://schemas.openxmlformats.org/officeDocument/2006/relationships/slideLayout" Target="../slideLayouts/slideLayout7.xml"/><Relationship Id="rId6" Type="http://schemas.openxmlformats.org/officeDocument/2006/relationships/hyperlink" Target="https://www.teacherspayteachers.com/Product/Computer-Coding-in-Scratch-30-Lesson-4-Storytelling-3871299" TargetMode="External"/><Relationship Id="rId11" Type="http://schemas.openxmlformats.org/officeDocument/2006/relationships/image" Target="../media/image43.jpg"/><Relationship Id="rId24" Type="http://schemas.openxmlformats.org/officeDocument/2006/relationships/hyperlink" Target="https://www.teacherspayteachers.com/Product/Computer-Coding-in-Scratch-30-Lesson-11-Moving-Backgrounds-4571535" TargetMode="External"/><Relationship Id="rId5" Type="http://schemas.openxmlformats.org/officeDocument/2006/relationships/image" Target="../media/image40.jpg"/><Relationship Id="rId15" Type="http://schemas.openxmlformats.org/officeDocument/2006/relationships/image" Target="../media/image45.jpg"/><Relationship Id="rId23" Type="http://schemas.openxmlformats.org/officeDocument/2006/relationships/image" Target="../media/image49.jpg"/><Relationship Id="rId10" Type="http://schemas.openxmlformats.org/officeDocument/2006/relationships/hyperlink" Target="https://www.teacherspayteachers.com/Product/Computer-Coding-in-Scratch-30-Lesson-6-Drawing-3872795" TargetMode="External"/><Relationship Id="rId19" Type="http://schemas.openxmlformats.org/officeDocument/2006/relationships/image" Target="../media/image47.jpg"/><Relationship Id="rId4" Type="http://schemas.openxmlformats.org/officeDocument/2006/relationships/hyperlink" Target="https://www.teacherspayteachers.com/Product/Computer-Coding-in-Scratch-30-Lessons-3-Communicating-3871277" TargetMode="External"/><Relationship Id="rId9" Type="http://schemas.openxmlformats.org/officeDocument/2006/relationships/image" Target="../media/image42.jpg"/><Relationship Id="rId14" Type="http://schemas.openxmlformats.org/officeDocument/2006/relationships/hyperlink" Target="https://www.teacherspayteachers.com/Product/Computer-Coding-in-Scratch-30-Lesson-8-Cloning-3872850" TargetMode="External"/><Relationship Id="rId22" Type="http://schemas.openxmlformats.org/officeDocument/2006/relationships/hyperlink" Target="https://www.teacherspayteachers.com/Product/Computer-Coding-in-Scratch-30-Lesson-12-Video-Sensing-4573167"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https://www.teacherspayteachers.com/Product/How-to-Create-Videos-in-iMovie-Lesson-w-Project-4416512" TargetMode="External"/><Relationship Id="rId13" Type="http://schemas.openxmlformats.org/officeDocument/2006/relationships/image" Target="../media/image56.jpg"/><Relationship Id="rId18" Type="http://schemas.openxmlformats.org/officeDocument/2006/relationships/hyperlink" Target="https://www.teacherspayteachers.com/Product/Adobe-Premiere-Pro-CC-Lesson-and-Project-4405487" TargetMode="External"/><Relationship Id="rId3" Type="http://schemas.openxmlformats.org/officeDocument/2006/relationships/image" Target="../media/image51.jpg"/><Relationship Id="rId21" Type="http://schemas.openxmlformats.org/officeDocument/2006/relationships/image" Target="../media/image60.jpg"/><Relationship Id="rId7" Type="http://schemas.openxmlformats.org/officeDocument/2006/relationships/image" Target="../media/image53.jpg"/><Relationship Id="rId12" Type="http://schemas.openxmlformats.org/officeDocument/2006/relationships/hyperlink" Target="https://www.teacherspayteachers.com/Product/Adobe-InDesign-CC-Project-BUNDLE-4404586" TargetMode="External"/><Relationship Id="rId17" Type="http://schemas.openxmlformats.org/officeDocument/2006/relationships/image" Target="../media/image58.jpg"/><Relationship Id="rId2" Type="http://schemas.openxmlformats.org/officeDocument/2006/relationships/hyperlink" Target="https://www.teacherspayteachers.com/Product/Adobe-Illustrator-CC-BUNDLE-4386811" TargetMode="External"/><Relationship Id="rId16" Type="http://schemas.openxmlformats.org/officeDocument/2006/relationships/hyperlink" Target="https://www.teacherspayteachers.com/Product/Adobe-After-Effects-CC-Video-Editing-Tricks-4516913" TargetMode="External"/><Relationship Id="rId20" Type="http://schemas.openxmlformats.org/officeDocument/2006/relationships/hyperlink" Target="https://www.teacherspayteachers.com/Product/Computer-Applications-Microsoft-Word-BUNDLE-4378097" TargetMode="External"/><Relationship Id="rId1" Type="http://schemas.openxmlformats.org/officeDocument/2006/relationships/slideLayout" Target="../slideLayouts/slideLayout7.xml"/><Relationship Id="rId6" Type="http://schemas.openxmlformats.org/officeDocument/2006/relationships/hyperlink" Target="https://www.teacherspayteachers.com/Product/Elements-and-Principles-of-Design-BUNDLE-4368100" TargetMode="External"/><Relationship Id="rId11" Type="http://schemas.openxmlformats.org/officeDocument/2006/relationships/image" Target="../media/image55.jpg"/><Relationship Id="rId5" Type="http://schemas.openxmlformats.org/officeDocument/2006/relationships/image" Target="../media/image52.jpg"/><Relationship Id="rId15" Type="http://schemas.openxmlformats.org/officeDocument/2006/relationships/image" Target="../media/image57.jpg"/><Relationship Id="rId10" Type="http://schemas.openxmlformats.org/officeDocument/2006/relationships/hyperlink" Target="https://www.teacherspayteachers.com/Product/Computer-Applications-Creating-a-PowerPoint-Lesson-w-Assessment-4408812" TargetMode="External"/><Relationship Id="rId19" Type="http://schemas.openxmlformats.org/officeDocument/2006/relationships/image" Target="../media/image59.jpg"/><Relationship Id="rId4" Type="http://schemas.openxmlformats.org/officeDocument/2006/relationships/hyperlink" Target="https://www.teacherspayteachers.com/product/adobe-photoshop-cc-10-lessons-bundle-4377558" TargetMode="External"/><Relationship Id="rId9" Type="http://schemas.openxmlformats.org/officeDocument/2006/relationships/image" Target="../media/image54.jpg"/><Relationship Id="rId14" Type="http://schemas.openxmlformats.org/officeDocument/2006/relationships/hyperlink" Target="https://www.teacherspayteachers.com/Product/Microsoft-Excel-Formulas-Conditional-Formatting-BUNDLE-4413988" TargetMode="External"/></Relationships>
</file>

<file path=ppt/slides/_rels/slide28.xml.rels><?xml version="1.0" encoding="UTF-8" standalone="yes"?>
<Relationships xmlns="http://schemas.openxmlformats.org/package/2006/relationships"><Relationship Id="rId8" Type="http://schemas.openxmlformats.org/officeDocument/2006/relationships/hyperlink" Target="https://www.teacherspayteachers.com/Product/Group-Project-Rubric-w-Self-Evaluation-and-Group-Evaluation-222623" TargetMode="External"/><Relationship Id="rId13" Type="http://schemas.openxmlformats.org/officeDocument/2006/relationships/image" Target="../media/image66.jpg"/><Relationship Id="rId18" Type="http://schemas.openxmlformats.org/officeDocument/2006/relationships/hyperlink" Target="https://www.teacherspayteachers.com/Product/Plot-Outline-w-Comic-Project-4476355" TargetMode="External"/><Relationship Id="rId3" Type="http://schemas.openxmlformats.org/officeDocument/2006/relationships/image" Target="../media/image61.tiff"/><Relationship Id="rId7" Type="http://schemas.openxmlformats.org/officeDocument/2006/relationships/image" Target="../media/image63.tiff"/><Relationship Id="rId12" Type="http://schemas.openxmlformats.org/officeDocument/2006/relationships/hyperlink" Target="https://www.teacherspayteachers.com/Product/Literary-Elements-BUNDLE-Character-Irony-Fig-Language-Plot-MUCH-More-4414129" TargetMode="External"/><Relationship Id="rId17" Type="http://schemas.openxmlformats.org/officeDocument/2006/relationships/image" Target="../media/image68.jpg"/><Relationship Id="rId2" Type="http://schemas.openxmlformats.org/officeDocument/2006/relationships/hyperlink" Target="https://www.teacherspayteachers.com/Product/Comparison-Essay-Novel-vs-Film-172999" TargetMode="External"/><Relationship Id="rId16" Type="http://schemas.openxmlformats.org/officeDocument/2006/relationships/hyperlink" Target="https://www.teacherspayteachers.com/Product/Book-Talk-Guidelines-Rubric-4475405" TargetMode="External"/><Relationship Id="rId1" Type="http://schemas.openxmlformats.org/officeDocument/2006/relationships/slideLayout" Target="../slideLayouts/slideLayout7.xml"/><Relationship Id="rId6" Type="http://schemas.openxmlformats.org/officeDocument/2006/relationships/hyperlink" Target="https://www.teacherspayteachers.com/Store/Miss-Bs-Shop" TargetMode="External"/><Relationship Id="rId11" Type="http://schemas.openxmlformats.org/officeDocument/2006/relationships/image" Target="../media/image65.jpg"/><Relationship Id="rId5" Type="http://schemas.openxmlformats.org/officeDocument/2006/relationships/image" Target="../media/image62.jpeg"/><Relationship Id="rId15" Type="http://schemas.openxmlformats.org/officeDocument/2006/relationships/image" Target="../media/image67.jpg"/><Relationship Id="rId10" Type="http://schemas.openxmlformats.org/officeDocument/2006/relationships/hyperlink" Target="https://www.teacherspayteachers.com/Product/Essay-Corrections-Student-Worksheet-4475613" TargetMode="External"/><Relationship Id="rId19" Type="http://schemas.openxmlformats.org/officeDocument/2006/relationships/image" Target="../media/image69.jpg"/><Relationship Id="rId4" Type="http://schemas.openxmlformats.org/officeDocument/2006/relationships/hyperlink" Target="https://www.teacherspayteachers.com/Product/Character-Analysis-Essay-Indirect-Characterization-263421" TargetMode="External"/><Relationship Id="rId9" Type="http://schemas.openxmlformats.org/officeDocument/2006/relationships/image" Target="../media/image64.jpg"/><Relationship Id="rId14" Type="http://schemas.openxmlformats.org/officeDocument/2006/relationships/hyperlink" Target="https://www.teacherspayteachers.com/Product/Grammar-Lessons-w-Assessments-BUNDLE-4474351" TargetMode="External"/></Relationships>
</file>

<file path=ppt/slides/_rels/slide29.xml.rels><?xml version="1.0" encoding="UTF-8" standalone="yes"?>
<Relationships xmlns="http://schemas.openxmlformats.org/package/2006/relationships"><Relationship Id="rId8" Type="http://schemas.openxmlformats.org/officeDocument/2006/relationships/hyperlink" Target="https://www.teacherspayteachers.com/Product/A-Midsummer-Nights-Dream-Complete-Unit-BUNDLE-694708" TargetMode="External"/><Relationship Id="rId13" Type="http://schemas.openxmlformats.org/officeDocument/2006/relationships/image" Target="../media/image74.png"/><Relationship Id="rId18" Type="http://schemas.openxmlformats.org/officeDocument/2006/relationships/hyperlink" Target="https://www.teacherspayteachers.com/Product/To-Kill-a-Mockingbird-Bundle-3393564" TargetMode="External"/><Relationship Id="rId3" Type="http://schemas.openxmlformats.org/officeDocument/2006/relationships/image" Target="../media/image63.tiff"/><Relationship Id="rId21" Type="http://schemas.openxmlformats.org/officeDocument/2006/relationships/image" Target="../media/image78.jpg"/><Relationship Id="rId7" Type="http://schemas.openxmlformats.org/officeDocument/2006/relationships/image" Target="../media/image71.jpg"/><Relationship Id="rId12" Type="http://schemas.openxmlformats.org/officeDocument/2006/relationships/hyperlink" Target="https://www.teacherspayteachers.com/Product/The-Shakespeare-Stealer-by-Gary-Blackwood-Reading-Comprehension-Quizzes-263402" TargetMode="External"/><Relationship Id="rId17" Type="http://schemas.openxmlformats.org/officeDocument/2006/relationships/image" Target="../media/image76.png"/><Relationship Id="rId2" Type="http://schemas.openxmlformats.org/officeDocument/2006/relationships/hyperlink" Target="https://www.teacherspayteachers.com/Store/Miss-Bs-Shop" TargetMode="External"/><Relationship Id="rId16" Type="http://schemas.openxmlformats.org/officeDocument/2006/relationships/hyperlink" Target="https://www.teacherspayteachers.com/Product/King-of-Shadows-by-Susan-Cooper-Reading-Comprehension-Quizzes-262775" TargetMode="External"/><Relationship Id="rId20" Type="http://schemas.openxmlformats.org/officeDocument/2006/relationships/hyperlink" Target="https://www.teacherspayteachers.com/Product/Divergent-by-Veronica-Roth-Reading-Comprehension-Questions-255736" TargetMode="External"/><Relationship Id="rId1" Type="http://schemas.openxmlformats.org/officeDocument/2006/relationships/slideLayout" Target="../slideLayouts/slideLayout7.xml"/><Relationship Id="rId6" Type="http://schemas.openxmlformats.org/officeDocument/2006/relationships/hyperlink" Target="https://www.teacherspayteachers.com/Product/Tangerine-by-Edward-Bloor-Reading-Comprehension-Questions-PowerPoint-BUNDLE-4413046" TargetMode="External"/><Relationship Id="rId11" Type="http://schemas.openxmlformats.org/officeDocument/2006/relationships/image" Target="../media/image73.png"/><Relationship Id="rId5" Type="http://schemas.openxmlformats.org/officeDocument/2006/relationships/image" Target="../media/image70.jpg"/><Relationship Id="rId15" Type="http://schemas.openxmlformats.org/officeDocument/2006/relationships/image" Target="../media/image75.png"/><Relationship Id="rId23" Type="http://schemas.openxmlformats.org/officeDocument/2006/relationships/image" Target="../media/image79.jpg"/><Relationship Id="rId10" Type="http://schemas.openxmlformats.org/officeDocument/2006/relationships/hyperlink" Target="https://www.teacherspayteachers.com/Product/Crash-by-Jerry-Spinelli-Reading-Comprehension-Quiz-292595" TargetMode="External"/><Relationship Id="rId19" Type="http://schemas.openxmlformats.org/officeDocument/2006/relationships/image" Target="../media/image77.jpg"/><Relationship Id="rId4" Type="http://schemas.openxmlformats.org/officeDocument/2006/relationships/hyperlink" Target="https://www.teacherspayteachers.com/Product/The-Prince-and-the-Pauper-by-Mark-Twain-Teaching-Unit-BUNDLE-324596" TargetMode="External"/><Relationship Id="rId9" Type="http://schemas.openxmlformats.org/officeDocument/2006/relationships/image" Target="../media/image72.jpg"/><Relationship Id="rId14" Type="http://schemas.openxmlformats.org/officeDocument/2006/relationships/hyperlink" Target="https://www.teacherspayteachers.com/Product/O-Henry-Short-Story-Quizzes-324636" TargetMode="External"/><Relationship Id="rId22" Type="http://schemas.openxmlformats.org/officeDocument/2006/relationships/hyperlink" Target="https://www.teacherspayteachers.com/Product/Uglies-by-Scott-Westerfeld-Reading-Comprehension-Questions-PowerPoint-BUNDLE-3393633"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s://www.teacherspayteachers.com/Store/Miss-Bs-Shop" TargetMode="Externa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hyperlink" Target="https://www.teacherspayteachers.com/My-Purchases"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ov"/><Relationship Id="rId1" Type="http://schemas.microsoft.com/office/2007/relationships/media" Target="../media/media3.mov"/><Relationship Id="rId6" Type="http://schemas.openxmlformats.org/officeDocument/2006/relationships/image" Target="../media/image13.png"/><Relationship Id="rId5" Type="http://schemas.openxmlformats.org/officeDocument/2006/relationships/image" Target="../media/image6.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584A4DA4-D9EB-E245-A2B5-D9E016590D4F}"/>
              </a:ext>
            </a:extLst>
          </p:cNvPr>
          <p:cNvSpPr>
            <a:spLocks noGrp="1"/>
          </p:cNvSpPr>
          <p:nvPr>
            <p:ph type="subTitle" idx="1"/>
          </p:nvPr>
        </p:nvSpPr>
        <p:spPr>
          <a:xfrm>
            <a:off x="2281079" y="3429000"/>
            <a:ext cx="4578895" cy="1321676"/>
          </a:xfrm>
        </p:spPr>
        <p:txBody>
          <a:bodyPr>
            <a:normAutofit/>
          </a:bodyPr>
          <a:lstStyle/>
          <a:p>
            <a:r>
              <a:rPr lang="en-US" sz="6600" b="1" dirty="0">
                <a:solidFill>
                  <a:srgbClr val="00B0F0"/>
                </a:solidFill>
              </a:rPr>
              <a:t>Lists</a:t>
            </a:r>
          </a:p>
        </p:txBody>
      </p:sp>
      <p:sp>
        <p:nvSpPr>
          <p:cNvPr id="2" name="Title 1">
            <a:extLst>
              <a:ext uri="{FF2B5EF4-FFF2-40B4-BE49-F238E27FC236}">
                <a16:creationId xmlns:a16="http://schemas.microsoft.com/office/drawing/2014/main" id="{4AD781F3-4D68-394A-83DD-01D7A35A7B89}"/>
              </a:ext>
            </a:extLst>
          </p:cNvPr>
          <p:cNvSpPr>
            <a:spLocks noGrp="1"/>
          </p:cNvSpPr>
          <p:nvPr>
            <p:ph type="ctrTitle"/>
          </p:nvPr>
        </p:nvSpPr>
        <p:spPr>
          <a:xfrm>
            <a:off x="2281079" y="1110870"/>
            <a:ext cx="4578895" cy="2318130"/>
          </a:xfrm>
        </p:spPr>
        <p:txBody>
          <a:bodyPr>
            <a:normAutofit/>
          </a:bodyPr>
          <a:lstStyle/>
          <a:p>
            <a:r>
              <a:rPr lang="en-US" sz="5400" b="1" dirty="0">
                <a:solidFill>
                  <a:schemeClr val="accent6"/>
                </a:solidFill>
                <a:latin typeface="+mn-lt"/>
              </a:rPr>
              <a:t>Lesson Ten</a:t>
            </a:r>
          </a:p>
        </p:txBody>
      </p:sp>
    </p:spTree>
    <p:extLst>
      <p:ext uri="{BB962C8B-B14F-4D97-AF65-F5344CB8AC3E}">
        <p14:creationId xmlns:p14="http://schemas.microsoft.com/office/powerpoint/2010/main" val="11647027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9F62E2AF-94A6-3B47-84D5-CA8FC5FB1CC8}"/>
              </a:ext>
            </a:extLst>
          </p:cNvPr>
          <p:cNvGrpSpPr/>
          <p:nvPr/>
        </p:nvGrpSpPr>
        <p:grpSpPr>
          <a:xfrm>
            <a:off x="1128155" y="2486916"/>
            <a:ext cx="7077694" cy="2850127"/>
            <a:chOff x="1128155" y="2486916"/>
            <a:chExt cx="7077694" cy="2850127"/>
          </a:xfrm>
        </p:grpSpPr>
        <p:pic>
          <p:nvPicPr>
            <p:cNvPr id="11" name="Picture 10">
              <a:extLst>
                <a:ext uri="{FF2B5EF4-FFF2-40B4-BE49-F238E27FC236}">
                  <a16:creationId xmlns:a16="http://schemas.microsoft.com/office/drawing/2014/main" id="{43A6B577-4406-394B-9D61-216366154A37}"/>
                </a:ext>
              </a:extLst>
            </p:cNvPr>
            <p:cNvPicPr>
              <a:picLocks noChangeAspect="1"/>
            </p:cNvPicPr>
            <p:nvPr/>
          </p:nvPicPr>
          <p:blipFill>
            <a:blip r:embed="rId2"/>
            <a:stretch>
              <a:fillRect/>
            </a:stretch>
          </p:blipFill>
          <p:spPr>
            <a:xfrm>
              <a:off x="1128155" y="2486916"/>
              <a:ext cx="7077694" cy="2850127"/>
            </a:xfrm>
            <a:prstGeom prst="rect">
              <a:avLst/>
            </a:prstGeom>
            <a:ln>
              <a:solidFill>
                <a:srgbClr val="00B0F0"/>
              </a:solidFill>
            </a:ln>
          </p:spPr>
        </p:pic>
        <p:pic>
          <p:nvPicPr>
            <p:cNvPr id="13" name="Picture 12">
              <a:extLst>
                <a:ext uri="{FF2B5EF4-FFF2-40B4-BE49-F238E27FC236}">
                  <a16:creationId xmlns:a16="http://schemas.microsoft.com/office/drawing/2014/main" id="{1FFA2597-44D6-294A-9B67-7FA472C6157C}"/>
                </a:ext>
              </a:extLst>
            </p:cNvPr>
            <p:cNvPicPr>
              <a:picLocks noChangeAspect="1"/>
            </p:cNvPicPr>
            <p:nvPr/>
          </p:nvPicPr>
          <p:blipFill>
            <a:blip r:embed="rId3"/>
            <a:stretch>
              <a:fillRect/>
            </a:stretch>
          </p:blipFill>
          <p:spPr>
            <a:xfrm>
              <a:off x="3550269" y="3276145"/>
              <a:ext cx="1734115" cy="1988252"/>
            </a:xfrm>
            <a:prstGeom prst="rect">
              <a:avLst/>
            </a:prstGeom>
            <a:ln>
              <a:noFill/>
            </a:ln>
          </p:spPr>
        </p:pic>
      </p:grpSp>
      <p:sp>
        <p:nvSpPr>
          <p:cNvPr id="5" name="Rectangle 4">
            <a:extLst>
              <a:ext uri="{FF2B5EF4-FFF2-40B4-BE49-F238E27FC236}">
                <a16:creationId xmlns:a16="http://schemas.microsoft.com/office/drawing/2014/main" id="{75B7449E-0C26-2D4B-BAA3-B3655D65B130}"/>
              </a:ext>
            </a:extLst>
          </p:cNvPr>
          <p:cNvSpPr/>
          <p:nvPr/>
        </p:nvSpPr>
        <p:spPr>
          <a:xfrm>
            <a:off x="247135" y="722338"/>
            <a:ext cx="8649730" cy="1077218"/>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en-US" sz="3200" dirty="0"/>
              <a:t>Your list will be visible. We need that for now, but later you can uncheck the box to make it invisible.</a:t>
            </a:r>
          </a:p>
        </p:txBody>
      </p:sp>
      <p:sp>
        <p:nvSpPr>
          <p:cNvPr id="9" name="Oval 8">
            <a:extLst>
              <a:ext uri="{FF2B5EF4-FFF2-40B4-BE49-F238E27FC236}">
                <a16:creationId xmlns:a16="http://schemas.microsoft.com/office/drawing/2014/main" id="{26E2375F-8C41-B74F-B295-60D55AB835B8}"/>
              </a:ext>
            </a:extLst>
          </p:cNvPr>
          <p:cNvSpPr/>
          <p:nvPr/>
        </p:nvSpPr>
        <p:spPr>
          <a:xfrm>
            <a:off x="5499398" y="2436446"/>
            <a:ext cx="1421028" cy="217158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2FF25BFC-4FE1-1743-AD74-D13833D95603}"/>
              </a:ext>
            </a:extLst>
          </p:cNvPr>
          <p:cNvCxnSpPr>
            <a:cxnSpLocks/>
          </p:cNvCxnSpPr>
          <p:nvPr/>
        </p:nvCxnSpPr>
        <p:spPr>
          <a:xfrm>
            <a:off x="333632" y="2903838"/>
            <a:ext cx="1174599" cy="74461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79192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2110051F-1AF8-0549-9D8A-50A9D5A45CA5}"/>
              </a:ext>
            </a:extLst>
          </p:cNvPr>
          <p:cNvGrpSpPr/>
          <p:nvPr/>
        </p:nvGrpSpPr>
        <p:grpSpPr>
          <a:xfrm>
            <a:off x="1040765" y="1821516"/>
            <a:ext cx="7349817" cy="3547244"/>
            <a:chOff x="1040765" y="1821516"/>
            <a:chExt cx="7349817" cy="3547244"/>
          </a:xfrm>
        </p:grpSpPr>
        <p:pic>
          <p:nvPicPr>
            <p:cNvPr id="17" name="Picture 16">
              <a:extLst>
                <a:ext uri="{FF2B5EF4-FFF2-40B4-BE49-F238E27FC236}">
                  <a16:creationId xmlns:a16="http://schemas.microsoft.com/office/drawing/2014/main" id="{A74454F5-72BE-1A4A-9BB7-35F0E80E8479}"/>
                </a:ext>
              </a:extLst>
            </p:cNvPr>
            <p:cNvPicPr>
              <a:picLocks noChangeAspect="1"/>
            </p:cNvPicPr>
            <p:nvPr/>
          </p:nvPicPr>
          <p:blipFill>
            <a:blip r:embed="rId2"/>
            <a:stretch>
              <a:fillRect/>
            </a:stretch>
          </p:blipFill>
          <p:spPr>
            <a:xfrm>
              <a:off x="1040765" y="1821516"/>
              <a:ext cx="7349817" cy="3547244"/>
            </a:xfrm>
            <a:prstGeom prst="rect">
              <a:avLst/>
            </a:prstGeom>
            <a:ln>
              <a:solidFill>
                <a:srgbClr val="00B0F0"/>
              </a:solidFill>
            </a:ln>
          </p:spPr>
        </p:pic>
        <p:pic>
          <p:nvPicPr>
            <p:cNvPr id="18" name="Picture 17">
              <a:extLst>
                <a:ext uri="{FF2B5EF4-FFF2-40B4-BE49-F238E27FC236}">
                  <a16:creationId xmlns:a16="http://schemas.microsoft.com/office/drawing/2014/main" id="{D279FE81-C011-C646-9F69-782E02B126D1}"/>
                </a:ext>
              </a:extLst>
            </p:cNvPr>
            <p:cNvPicPr>
              <a:picLocks noChangeAspect="1"/>
            </p:cNvPicPr>
            <p:nvPr/>
          </p:nvPicPr>
          <p:blipFill>
            <a:blip r:embed="rId3"/>
            <a:stretch>
              <a:fillRect/>
            </a:stretch>
          </p:blipFill>
          <p:spPr>
            <a:xfrm>
              <a:off x="4133710" y="2881564"/>
              <a:ext cx="2112630" cy="2422239"/>
            </a:xfrm>
            <a:prstGeom prst="rect">
              <a:avLst/>
            </a:prstGeom>
            <a:ln>
              <a:noFill/>
            </a:ln>
          </p:spPr>
        </p:pic>
      </p:grpSp>
      <p:cxnSp>
        <p:nvCxnSpPr>
          <p:cNvPr id="3" name="Straight Arrow Connector 2"/>
          <p:cNvCxnSpPr>
            <a:cxnSpLocks/>
          </p:cNvCxnSpPr>
          <p:nvPr/>
        </p:nvCxnSpPr>
        <p:spPr>
          <a:xfrm flipV="1">
            <a:off x="6044540" y="2695699"/>
            <a:ext cx="831273" cy="21375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89F0FD56-6254-C148-B879-F35ED1EDDC32}"/>
              </a:ext>
            </a:extLst>
          </p:cNvPr>
          <p:cNvGrpSpPr/>
          <p:nvPr/>
        </p:nvGrpSpPr>
        <p:grpSpPr>
          <a:xfrm>
            <a:off x="2588740" y="721309"/>
            <a:ext cx="3966520" cy="584775"/>
            <a:chOff x="2557848" y="733665"/>
            <a:chExt cx="3966520" cy="584775"/>
          </a:xfrm>
        </p:grpSpPr>
        <p:sp>
          <p:nvSpPr>
            <p:cNvPr id="11" name="Rectangle 10">
              <a:extLst>
                <a:ext uri="{FF2B5EF4-FFF2-40B4-BE49-F238E27FC236}">
                  <a16:creationId xmlns:a16="http://schemas.microsoft.com/office/drawing/2014/main" id="{6B2B8543-FDB5-5143-ADA1-277056616621}"/>
                </a:ext>
              </a:extLst>
            </p:cNvPr>
            <p:cNvSpPr/>
            <p:nvPr/>
          </p:nvSpPr>
          <p:spPr>
            <a:xfrm>
              <a:off x="2557848" y="733665"/>
              <a:ext cx="3966520" cy="584775"/>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r>
                <a:rPr lang="en-US" sz="3200" dirty="0"/>
                <a:t>    Click on			</a:t>
              </a:r>
            </a:p>
          </p:txBody>
        </p:sp>
        <p:pic>
          <p:nvPicPr>
            <p:cNvPr id="5" name="Picture 4">
              <a:extLst>
                <a:ext uri="{FF2B5EF4-FFF2-40B4-BE49-F238E27FC236}">
                  <a16:creationId xmlns:a16="http://schemas.microsoft.com/office/drawing/2014/main" id="{8C0EE88F-89DB-814A-B936-292E63AA1776}"/>
                </a:ext>
              </a:extLst>
            </p:cNvPr>
            <p:cNvPicPr>
              <a:picLocks noChangeAspect="1"/>
            </p:cNvPicPr>
            <p:nvPr/>
          </p:nvPicPr>
          <p:blipFill>
            <a:blip r:embed="rId4"/>
            <a:stretch>
              <a:fillRect/>
            </a:stretch>
          </p:blipFill>
          <p:spPr>
            <a:xfrm>
              <a:off x="4440620" y="752632"/>
              <a:ext cx="1774828" cy="546839"/>
            </a:xfrm>
            <a:prstGeom prst="rect">
              <a:avLst/>
            </a:prstGeom>
          </p:spPr>
        </p:pic>
      </p:grpSp>
      <p:sp>
        <p:nvSpPr>
          <p:cNvPr id="13" name="Rectangle 12">
            <a:extLst>
              <a:ext uri="{FF2B5EF4-FFF2-40B4-BE49-F238E27FC236}">
                <a16:creationId xmlns:a16="http://schemas.microsoft.com/office/drawing/2014/main" id="{83192F98-CF2B-814F-8E94-B2730013D3A7}"/>
              </a:ext>
            </a:extLst>
          </p:cNvPr>
          <p:cNvSpPr/>
          <p:nvPr/>
        </p:nvSpPr>
        <p:spPr>
          <a:xfrm>
            <a:off x="4471512" y="2025478"/>
            <a:ext cx="1837394" cy="156966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400" dirty="0"/>
              <a:t>The word “thing” will be added to your list</a:t>
            </a:r>
          </a:p>
        </p:txBody>
      </p:sp>
      <p:sp>
        <p:nvSpPr>
          <p:cNvPr id="16" name="Oval 15">
            <a:extLst>
              <a:ext uri="{FF2B5EF4-FFF2-40B4-BE49-F238E27FC236}">
                <a16:creationId xmlns:a16="http://schemas.microsoft.com/office/drawing/2014/main" id="{24E623E5-CC02-EC4B-B07F-4EA6A6392905}"/>
              </a:ext>
            </a:extLst>
          </p:cNvPr>
          <p:cNvSpPr/>
          <p:nvPr/>
        </p:nvSpPr>
        <p:spPr>
          <a:xfrm>
            <a:off x="1405310" y="3464625"/>
            <a:ext cx="1969051" cy="62805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95263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B28C7912-5A26-4A4F-A9AA-D673240CB00B}"/>
              </a:ext>
            </a:extLst>
          </p:cNvPr>
          <p:cNvGrpSpPr/>
          <p:nvPr/>
        </p:nvGrpSpPr>
        <p:grpSpPr>
          <a:xfrm>
            <a:off x="848233" y="2003345"/>
            <a:ext cx="7665146" cy="3350088"/>
            <a:chOff x="848233" y="2003345"/>
            <a:chExt cx="7665146" cy="3350088"/>
          </a:xfrm>
        </p:grpSpPr>
        <p:pic>
          <p:nvPicPr>
            <p:cNvPr id="4" name="Picture 3">
              <a:extLst>
                <a:ext uri="{FF2B5EF4-FFF2-40B4-BE49-F238E27FC236}">
                  <a16:creationId xmlns:a16="http://schemas.microsoft.com/office/drawing/2014/main" id="{CCC8C1C8-7D31-F149-8B40-F9CCE12EA017}"/>
                </a:ext>
              </a:extLst>
            </p:cNvPr>
            <p:cNvPicPr>
              <a:picLocks noChangeAspect="1"/>
            </p:cNvPicPr>
            <p:nvPr/>
          </p:nvPicPr>
          <p:blipFill>
            <a:blip r:embed="rId2"/>
            <a:stretch>
              <a:fillRect/>
            </a:stretch>
          </p:blipFill>
          <p:spPr>
            <a:xfrm>
              <a:off x="848233" y="2003345"/>
              <a:ext cx="7665146" cy="3350088"/>
            </a:xfrm>
            <a:prstGeom prst="rect">
              <a:avLst/>
            </a:prstGeom>
            <a:ln>
              <a:solidFill>
                <a:srgbClr val="00B0F0"/>
              </a:solidFill>
            </a:ln>
          </p:spPr>
        </p:pic>
        <p:pic>
          <p:nvPicPr>
            <p:cNvPr id="12" name="Picture 11">
              <a:extLst>
                <a:ext uri="{FF2B5EF4-FFF2-40B4-BE49-F238E27FC236}">
                  <a16:creationId xmlns:a16="http://schemas.microsoft.com/office/drawing/2014/main" id="{3541F4A3-C4A6-1048-BD4D-6D1D877CC8FB}"/>
                </a:ext>
              </a:extLst>
            </p:cNvPr>
            <p:cNvPicPr>
              <a:picLocks noChangeAspect="1"/>
            </p:cNvPicPr>
            <p:nvPr/>
          </p:nvPicPr>
          <p:blipFill>
            <a:blip r:embed="rId3"/>
            <a:stretch>
              <a:fillRect/>
            </a:stretch>
          </p:blipFill>
          <p:spPr>
            <a:xfrm>
              <a:off x="3847273" y="2848666"/>
              <a:ext cx="2164644" cy="2481876"/>
            </a:xfrm>
            <a:prstGeom prst="rect">
              <a:avLst/>
            </a:prstGeom>
            <a:ln>
              <a:noFill/>
            </a:ln>
          </p:spPr>
        </p:pic>
      </p:grpSp>
      <p:cxnSp>
        <p:nvCxnSpPr>
          <p:cNvPr id="3" name="Straight Arrow Connector 2"/>
          <p:cNvCxnSpPr>
            <a:cxnSpLocks/>
          </p:cNvCxnSpPr>
          <p:nvPr/>
        </p:nvCxnSpPr>
        <p:spPr>
          <a:xfrm flipH="1">
            <a:off x="2322786" y="1425511"/>
            <a:ext cx="965570" cy="191677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cxnSpLocks/>
          </p:cNvCxnSpPr>
          <p:nvPr/>
        </p:nvCxnSpPr>
        <p:spPr>
          <a:xfrm>
            <a:off x="6575108" y="1709300"/>
            <a:ext cx="312639" cy="91911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6729572" y="2620054"/>
            <a:ext cx="965569" cy="30480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256253" y="822620"/>
            <a:ext cx="1936418" cy="101566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000" dirty="0"/>
              <a:t>You can edit this text before clicking to add it</a:t>
            </a:r>
          </a:p>
        </p:txBody>
      </p:sp>
      <p:sp>
        <p:nvSpPr>
          <p:cNvPr id="8" name="Rectangle 7"/>
          <p:cNvSpPr/>
          <p:nvPr/>
        </p:nvSpPr>
        <p:spPr>
          <a:xfrm>
            <a:off x="6098263" y="1203092"/>
            <a:ext cx="1936418" cy="70788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000" dirty="0">
                <a:solidFill>
                  <a:schemeClr val="tx1"/>
                </a:solidFill>
              </a:rPr>
              <a:t>Or edit text after it’s been added</a:t>
            </a:r>
          </a:p>
        </p:txBody>
      </p:sp>
    </p:spTree>
    <p:extLst>
      <p:ext uri="{BB962C8B-B14F-4D97-AF65-F5344CB8AC3E}">
        <p14:creationId xmlns:p14="http://schemas.microsoft.com/office/powerpoint/2010/main" val="5147449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E6B46B2-A554-D145-AAD6-45B33CB46D16}"/>
              </a:ext>
            </a:extLst>
          </p:cNvPr>
          <p:cNvGrpSpPr/>
          <p:nvPr/>
        </p:nvGrpSpPr>
        <p:grpSpPr>
          <a:xfrm>
            <a:off x="956048" y="1754881"/>
            <a:ext cx="7430814" cy="3348238"/>
            <a:chOff x="956048" y="1754881"/>
            <a:chExt cx="7430814" cy="3348238"/>
          </a:xfrm>
        </p:grpSpPr>
        <p:pic>
          <p:nvPicPr>
            <p:cNvPr id="2" name="Picture 1">
              <a:extLst>
                <a:ext uri="{FF2B5EF4-FFF2-40B4-BE49-F238E27FC236}">
                  <a16:creationId xmlns:a16="http://schemas.microsoft.com/office/drawing/2014/main" id="{C2491A0D-34C9-FC4B-8147-30DC890F32EB}"/>
                </a:ext>
              </a:extLst>
            </p:cNvPr>
            <p:cNvPicPr>
              <a:picLocks noChangeAspect="1"/>
            </p:cNvPicPr>
            <p:nvPr/>
          </p:nvPicPr>
          <p:blipFill>
            <a:blip r:embed="rId2"/>
            <a:stretch>
              <a:fillRect/>
            </a:stretch>
          </p:blipFill>
          <p:spPr>
            <a:xfrm>
              <a:off x="956048" y="1754881"/>
              <a:ext cx="7430814" cy="3348238"/>
            </a:xfrm>
            <a:prstGeom prst="rect">
              <a:avLst/>
            </a:prstGeom>
            <a:ln>
              <a:solidFill>
                <a:srgbClr val="00B0F0"/>
              </a:solidFill>
            </a:ln>
          </p:spPr>
        </p:pic>
        <p:pic>
          <p:nvPicPr>
            <p:cNvPr id="16" name="Picture 15">
              <a:extLst>
                <a:ext uri="{FF2B5EF4-FFF2-40B4-BE49-F238E27FC236}">
                  <a16:creationId xmlns:a16="http://schemas.microsoft.com/office/drawing/2014/main" id="{64C8DFA1-DFB3-074B-805A-0842CEE97089}"/>
                </a:ext>
              </a:extLst>
            </p:cNvPr>
            <p:cNvPicPr>
              <a:picLocks noChangeAspect="1"/>
            </p:cNvPicPr>
            <p:nvPr/>
          </p:nvPicPr>
          <p:blipFill>
            <a:blip r:embed="rId3"/>
            <a:stretch>
              <a:fillRect/>
            </a:stretch>
          </p:blipFill>
          <p:spPr>
            <a:xfrm>
              <a:off x="3731265" y="2584422"/>
              <a:ext cx="2175548" cy="2494378"/>
            </a:xfrm>
            <a:prstGeom prst="rect">
              <a:avLst/>
            </a:prstGeom>
            <a:ln>
              <a:noFill/>
            </a:ln>
          </p:spPr>
        </p:pic>
      </p:grpSp>
      <p:sp>
        <p:nvSpPr>
          <p:cNvPr id="5" name="Rectangle 4">
            <a:extLst>
              <a:ext uri="{FF2B5EF4-FFF2-40B4-BE49-F238E27FC236}">
                <a16:creationId xmlns:a16="http://schemas.microsoft.com/office/drawing/2014/main" id="{75B7449E-0C26-2D4B-BAA3-B3655D65B130}"/>
              </a:ext>
            </a:extLst>
          </p:cNvPr>
          <p:cNvSpPr/>
          <p:nvPr/>
        </p:nvSpPr>
        <p:spPr>
          <a:xfrm>
            <a:off x="2433244" y="717371"/>
            <a:ext cx="4476422" cy="584775"/>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en-US" sz="3200" dirty="0"/>
              <a:t>Add some responses</a:t>
            </a:r>
          </a:p>
        </p:txBody>
      </p:sp>
      <p:cxnSp>
        <p:nvCxnSpPr>
          <p:cNvPr id="8" name="Straight Arrow Connector 7">
            <a:extLst>
              <a:ext uri="{FF2B5EF4-FFF2-40B4-BE49-F238E27FC236}">
                <a16:creationId xmlns:a16="http://schemas.microsoft.com/office/drawing/2014/main" id="{9C0B54CF-A6D2-DA4F-9240-7635A9D37077}"/>
              </a:ext>
            </a:extLst>
          </p:cNvPr>
          <p:cNvCxnSpPr>
            <a:cxnSpLocks/>
          </p:cNvCxnSpPr>
          <p:nvPr/>
        </p:nvCxnSpPr>
        <p:spPr>
          <a:xfrm flipV="1">
            <a:off x="5654566" y="3216167"/>
            <a:ext cx="1075006" cy="257051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7048575-C41E-B34D-AA1C-06B2E264E35E}"/>
              </a:ext>
            </a:extLst>
          </p:cNvPr>
          <p:cNvCxnSpPr>
            <a:cxnSpLocks/>
          </p:cNvCxnSpPr>
          <p:nvPr/>
        </p:nvCxnSpPr>
        <p:spPr>
          <a:xfrm flipH="1" flipV="1">
            <a:off x="2343807" y="3142593"/>
            <a:ext cx="1292773" cy="249095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9090C55F-1E25-BC49-9DFA-00223779B681}"/>
              </a:ext>
            </a:extLst>
          </p:cNvPr>
          <p:cNvSpPr/>
          <p:nvPr/>
        </p:nvSpPr>
        <p:spPr>
          <a:xfrm>
            <a:off x="2784112" y="5370107"/>
            <a:ext cx="3575776" cy="70788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000" dirty="0">
                <a:solidFill>
                  <a:schemeClr val="tx1"/>
                </a:solidFill>
              </a:rPr>
              <a:t>These numbers are the item numbers in the code.</a:t>
            </a:r>
          </a:p>
        </p:txBody>
      </p:sp>
    </p:spTree>
    <p:extLst>
      <p:ext uri="{BB962C8B-B14F-4D97-AF65-F5344CB8AC3E}">
        <p14:creationId xmlns:p14="http://schemas.microsoft.com/office/powerpoint/2010/main" val="29441708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3FBA121-6DA6-8B4E-984A-2D665DD7D68D}"/>
              </a:ext>
            </a:extLst>
          </p:cNvPr>
          <p:cNvGrpSpPr/>
          <p:nvPr/>
        </p:nvGrpSpPr>
        <p:grpSpPr>
          <a:xfrm>
            <a:off x="835028" y="1839482"/>
            <a:ext cx="7473943" cy="3179035"/>
            <a:chOff x="835028" y="1839482"/>
            <a:chExt cx="7473943" cy="3179035"/>
          </a:xfrm>
        </p:grpSpPr>
        <p:pic>
          <p:nvPicPr>
            <p:cNvPr id="2" name="Picture 1">
              <a:extLst>
                <a:ext uri="{FF2B5EF4-FFF2-40B4-BE49-F238E27FC236}">
                  <a16:creationId xmlns:a16="http://schemas.microsoft.com/office/drawing/2014/main" id="{B4FF9170-A926-B648-B72E-133A451032EB}"/>
                </a:ext>
              </a:extLst>
            </p:cNvPr>
            <p:cNvPicPr>
              <a:picLocks noChangeAspect="1"/>
            </p:cNvPicPr>
            <p:nvPr/>
          </p:nvPicPr>
          <p:blipFill>
            <a:blip r:embed="rId2"/>
            <a:stretch>
              <a:fillRect/>
            </a:stretch>
          </p:blipFill>
          <p:spPr>
            <a:xfrm>
              <a:off x="835028" y="1839482"/>
              <a:ext cx="7473943" cy="3179035"/>
            </a:xfrm>
            <a:prstGeom prst="rect">
              <a:avLst/>
            </a:prstGeom>
            <a:ln>
              <a:solidFill>
                <a:srgbClr val="00B0F0"/>
              </a:solidFill>
            </a:ln>
          </p:spPr>
        </p:pic>
        <p:pic>
          <p:nvPicPr>
            <p:cNvPr id="7" name="Picture 6">
              <a:extLst>
                <a:ext uri="{FF2B5EF4-FFF2-40B4-BE49-F238E27FC236}">
                  <a16:creationId xmlns:a16="http://schemas.microsoft.com/office/drawing/2014/main" id="{6551C5D2-5CF8-FA45-BF78-7D2220F3E0E0}"/>
                </a:ext>
              </a:extLst>
            </p:cNvPr>
            <p:cNvPicPr>
              <a:picLocks noChangeAspect="1"/>
            </p:cNvPicPr>
            <p:nvPr/>
          </p:nvPicPr>
          <p:blipFill>
            <a:blip r:embed="rId3"/>
            <a:stretch>
              <a:fillRect/>
            </a:stretch>
          </p:blipFill>
          <p:spPr>
            <a:xfrm>
              <a:off x="3466186" y="2532324"/>
              <a:ext cx="1988683" cy="2280127"/>
            </a:xfrm>
            <a:prstGeom prst="rect">
              <a:avLst/>
            </a:prstGeom>
            <a:ln>
              <a:noFill/>
            </a:ln>
          </p:spPr>
        </p:pic>
      </p:grpSp>
      <p:sp>
        <p:nvSpPr>
          <p:cNvPr id="5" name="Rectangle 4">
            <a:extLst>
              <a:ext uri="{FF2B5EF4-FFF2-40B4-BE49-F238E27FC236}">
                <a16:creationId xmlns:a16="http://schemas.microsoft.com/office/drawing/2014/main" id="{75B7449E-0C26-2D4B-BAA3-B3655D65B130}"/>
              </a:ext>
            </a:extLst>
          </p:cNvPr>
          <p:cNvSpPr/>
          <p:nvPr/>
        </p:nvSpPr>
        <p:spPr>
          <a:xfrm>
            <a:off x="247135" y="722338"/>
            <a:ext cx="8649730" cy="584775"/>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en-US" sz="3200" dirty="0"/>
              <a:t>Uncheck the box so that the list is no longer visible</a:t>
            </a:r>
          </a:p>
        </p:txBody>
      </p:sp>
      <p:cxnSp>
        <p:nvCxnSpPr>
          <p:cNvPr id="10" name="Straight Arrow Connector 9">
            <a:extLst>
              <a:ext uri="{FF2B5EF4-FFF2-40B4-BE49-F238E27FC236}">
                <a16:creationId xmlns:a16="http://schemas.microsoft.com/office/drawing/2014/main" id="{2FF25BFC-4FE1-1743-AD74-D13833D95603}"/>
              </a:ext>
            </a:extLst>
          </p:cNvPr>
          <p:cNvCxnSpPr>
            <a:cxnSpLocks/>
          </p:cNvCxnSpPr>
          <p:nvPr/>
        </p:nvCxnSpPr>
        <p:spPr>
          <a:xfrm>
            <a:off x="154956" y="2388830"/>
            <a:ext cx="1174599" cy="74461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92430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050A075-9786-A745-B6BF-24796C3FD0E4}"/>
              </a:ext>
            </a:extLst>
          </p:cNvPr>
          <p:cNvGrpSpPr/>
          <p:nvPr/>
        </p:nvGrpSpPr>
        <p:grpSpPr>
          <a:xfrm>
            <a:off x="1062530" y="1774851"/>
            <a:ext cx="7018940" cy="3899411"/>
            <a:chOff x="1062530" y="1774851"/>
            <a:chExt cx="7018940" cy="3899411"/>
          </a:xfrm>
        </p:grpSpPr>
        <p:pic>
          <p:nvPicPr>
            <p:cNvPr id="6" name="Picture 5">
              <a:extLst>
                <a:ext uri="{FF2B5EF4-FFF2-40B4-BE49-F238E27FC236}">
                  <a16:creationId xmlns:a16="http://schemas.microsoft.com/office/drawing/2014/main" id="{65F5C633-A223-784B-9985-24A0040574F9}"/>
                </a:ext>
              </a:extLst>
            </p:cNvPr>
            <p:cNvPicPr>
              <a:picLocks noChangeAspect="1"/>
            </p:cNvPicPr>
            <p:nvPr/>
          </p:nvPicPr>
          <p:blipFill>
            <a:blip r:embed="rId2"/>
            <a:stretch>
              <a:fillRect/>
            </a:stretch>
          </p:blipFill>
          <p:spPr>
            <a:xfrm>
              <a:off x="1062530" y="1774851"/>
              <a:ext cx="7018940" cy="3899411"/>
            </a:xfrm>
            <a:prstGeom prst="rect">
              <a:avLst/>
            </a:prstGeom>
            <a:ln>
              <a:solidFill>
                <a:srgbClr val="00B0F0"/>
              </a:solidFill>
            </a:ln>
          </p:spPr>
        </p:pic>
        <p:pic>
          <p:nvPicPr>
            <p:cNvPr id="7" name="Picture 6">
              <a:extLst>
                <a:ext uri="{FF2B5EF4-FFF2-40B4-BE49-F238E27FC236}">
                  <a16:creationId xmlns:a16="http://schemas.microsoft.com/office/drawing/2014/main" id="{896766EB-ACCB-BD44-B60B-7B82AA59FC2C}"/>
                </a:ext>
              </a:extLst>
            </p:cNvPr>
            <p:cNvPicPr>
              <a:picLocks noChangeAspect="1"/>
            </p:cNvPicPr>
            <p:nvPr/>
          </p:nvPicPr>
          <p:blipFill>
            <a:blip r:embed="rId3"/>
            <a:stretch>
              <a:fillRect/>
            </a:stretch>
          </p:blipFill>
          <p:spPr>
            <a:xfrm>
              <a:off x="4572000" y="2469945"/>
              <a:ext cx="3439625" cy="3050967"/>
            </a:xfrm>
            <a:prstGeom prst="rect">
              <a:avLst/>
            </a:prstGeom>
          </p:spPr>
        </p:pic>
      </p:grpSp>
      <p:sp>
        <p:nvSpPr>
          <p:cNvPr id="5" name="Rectangle 4">
            <a:extLst>
              <a:ext uri="{FF2B5EF4-FFF2-40B4-BE49-F238E27FC236}">
                <a16:creationId xmlns:a16="http://schemas.microsoft.com/office/drawing/2014/main" id="{75B7449E-0C26-2D4B-BAA3-B3655D65B130}"/>
              </a:ext>
            </a:extLst>
          </p:cNvPr>
          <p:cNvSpPr/>
          <p:nvPr/>
        </p:nvSpPr>
        <p:spPr>
          <a:xfrm>
            <a:off x="247135" y="722338"/>
            <a:ext cx="8649730" cy="584775"/>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r>
              <a:rPr lang="en-US" sz="3200" dirty="0"/>
              <a:t>     Add a </a:t>
            </a:r>
            <a:r>
              <a:rPr lang="en-US" sz="3200" b="1" dirty="0">
                <a:solidFill>
                  <a:srgbClr val="8C5CEE"/>
                </a:solidFill>
              </a:rPr>
              <a:t>say</a:t>
            </a:r>
            <a:r>
              <a:rPr lang="en-US" sz="3200" dirty="0"/>
              <a:t> code block and drag in  </a:t>
            </a:r>
          </a:p>
        </p:txBody>
      </p:sp>
      <p:cxnSp>
        <p:nvCxnSpPr>
          <p:cNvPr id="10" name="Straight Arrow Connector 9">
            <a:extLst>
              <a:ext uri="{FF2B5EF4-FFF2-40B4-BE49-F238E27FC236}">
                <a16:creationId xmlns:a16="http://schemas.microsoft.com/office/drawing/2014/main" id="{2FF25BFC-4FE1-1743-AD74-D13833D95603}"/>
              </a:ext>
            </a:extLst>
          </p:cNvPr>
          <p:cNvCxnSpPr>
            <a:cxnSpLocks/>
          </p:cNvCxnSpPr>
          <p:nvPr/>
        </p:nvCxnSpPr>
        <p:spPr>
          <a:xfrm>
            <a:off x="3397401" y="4995396"/>
            <a:ext cx="1174599" cy="12286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65F54E21-0B17-6541-B2D7-A77D6968AA91}"/>
              </a:ext>
            </a:extLst>
          </p:cNvPr>
          <p:cNvPicPr>
            <a:picLocks noChangeAspect="1"/>
          </p:cNvPicPr>
          <p:nvPr/>
        </p:nvPicPr>
        <p:blipFill>
          <a:blip r:embed="rId4"/>
          <a:stretch>
            <a:fillRect/>
          </a:stretch>
        </p:blipFill>
        <p:spPr>
          <a:xfrm>
            <a:off x="6277085" y="741821"/>
            <a:ext cx="2349500" cy="520700"/>
          </a:xfrm>
          <a:prstGeom prst="rect">
            <a:avLst/>
          </a:prstGeom>
        </p:spPr>
      </p:pic>
    </p:spTree>
    <p:extLst>
      <p:ext uri="{BB962C8B-B14F-4D97-AF65-F5344CB8AC3E}">
        <p14:creationId xmlns:p14="http://schemas.microsoft.com/office/powerpoint/2010/main" val="5731095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2C153C2-D785-094C-8CB5-E101E0269D86}"/>
              </a:ext>
            </a:extLst>
          </p:cNvPr>
          <p:cNvGrpSpPr/>
          <p:nvPr/>
        </p:nvGrpSpPr>
        <p:grpSpPr>
          <a:xfrm>
            <a:off x="608320" y="1885336"/>
            <a:ext cx="7495156" cy="3003248"/>
            <a:chOff x="608320" y="1885336"/>
            <a:chExt cx="7495156" cy="3003248"/>
          </a:xfrm>
        </p:grpSpPr>
        <p:pic>
          <p:nvPicPr>
            <p:cNvPr id="3" name="Picture 2">
              <a:extLst>
                <a:ext uri="{FF2B5EF4-FFF2-40B4-BE49-F238E27FC236}">
                  <a16:creationId xmlns:a16="http://schemas.microsoft.com/office/drawing/2014/main" id="{4F211AE1-4ED0-C44A-9885-021ABD9F01FE}"/>
                </a:ext>
              </a:extLst>
            </p:cNvPr>
            <p:cNvPicPr>
              <a:picLocks noChangeAspect="1"/>
            </p:cNvPicPr>
            <p:nvPr/>
          </p:nvPicPr>
          <p:blipFill rotWithShape="1">
            <a:blip r:embed="rId2"/>
            <a:srcRect r="5951"/>
            <a:stretch/>
          </p:blipFill>
          <p:spPr>
            <a:xfrm>
              <a:off x="608320" y="1885336"/>
              <a:ext cx="7495156" cy="3003248"/>
            </a:xfrm>
            <a:prstGeom prst="rect">
              <a:avLst/>
            </a:prstGeom>
            <a:ln>
              <a:solidFill>
                <a:srgbClr val="00B0F0"/>
              </a:solidFill>
            </a:ln>
          </p:spPr>
        </p:pic>
        <p:pic>
          <p:nvPicPr>
            <p:cNvPr id="6" name="Picture 5">
              <a:extLst>
                <a:ext uri="{FF2B5EF4-FFF2-40B4-BE49-F238E27FC236}">
                  <a16:creationId xmlns:a16="http://schemas.microsoft.com/office/drawing/2014/main" id="{CE748733-D1B2-9D4D-AA51-2F40F5B56D17}"/>
                </a:ext>
              </a:extLst>
            </p:cNvPr>
            <p:cNvPicPr>
              <a:picLocks noChangeAspect="1"/>
            </p:cNvPicPr>
            <p:nvPr/>
          </p:nvPicPr>
          <p:blipFill>
            <a:blip r:embed="rId3"/>
            <a:stretch>
              <a:fillRect/>
            </a:stretch>
          </p:blipFill>
          <p:spPr>
            <a:xfrm>
              <a:off x="3888827" y="1986638"/>
              <a:ext cx="4214649" cy="2800643"/>
            </a:xfrm>
            <a:prstGeom prst="rect">
              <a:avLst/>
            </a:prstGeom>
          </p:spPr>
        </p:pic>
      </p:grpSp>
      <p:sp>
        <p:nvSpPr>
          <p:cNvPr id="5" name="Rectangle 4">
            <a:extLst>
              <a:ext uri="{FF2B5EF4-FFF2-40B4-BE49-F238E27FC236}">
                <a16:creationId xmlns:a16="http://schemas.microsoft.com/office/drawing/2014/main" id="{75B7449E-0C26-2D4B-BAA3-B3655D65B130}"/>
              </a:ext>
            </a:extLst>
          </p:cNvPr>
          <p:cNvSpPr/>
          <p:nvPr/>
        </p:nvSpPr>
        <p:spPr>
          <a:xfrm>
            <a:off x="247135" y="722338"/>
            <a:ext cx="8649730" cy="584775"/>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en-US" sz="3200" dirty="0"/>
              <a:t>To randomize the response, add an operator </a:t>
            </a:r>
          </a:p>
        </p:txBody>
      </p:sp>
      <p:cxnSp>
        <p:nvCxnSpPr>
          <p:cNvPr id="10" name="Straight Arrow Connector 9">
            <a:extLst>
              <a:ext uri="{FF2B5EF4-FFF2-40B4-BE49-F238E27FC236}">
                <a16:creationId xmlns:a16="http://schemas.microsoft.com/office/drawing/2014/main" id="{2FF25BFC-4FE1-1743-AD74-D13833D95603}"/>
              </a:ext>
            </a:extLst>
          </p:cNvPr>
          <p:cNvCxnSpPr>
            <a:cxnSpLocks/>
          </p:cNvCxnSpPr>
          <p:nvPr/>
        </p:nvCxnSpPr>
        <p:spPr>
          <a:xfrm>
            <a:off x="2708969" y="4143970"/>
            <a:ext cx="1179858" cy="23884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F53284DA-37D1-0948-A127-C0C7FFE10EFF}"/>
              </a:ext>
            </a:extLst>
          </p:cNvPr>
          <p:cNvSpPr/>
          <p:nvPr/>
        </p:nvSpPr>
        <p:spPr>
          <a:xfrm>
            <a:off x="3888827" y="4241016"/>
            <a:ext cx="4214649" cy="44973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31675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5B7449E-0C26-2D4B-BAA3-B3655D65B130}"/>
              </a:ext>
            </a:extLst>
          </p:cNvPr>
          <p:cNvSpPr/>
          <p:nvPr/>
        </p:nvSpPr>
        <p:spPr>
          <a:xfrm>
            <a:off x="247135" y="722338"/>
            <a:ext cx="8649730" cy="584775"/>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en-US" sz="3200" dirty="0"/>
              <a:t>Test it. If it doesn’t work, check your code</a:t>
            </a:r>
          </a:p>
        </p:txBody>
      </p:sp>
      <p:pic>
        <p:nvPicPr>
          <p:cNvPr id="8" name="Picture 7">
            <a:extLst>
              <a:ext uri="{FF2B5EF4-FFF2-40B4-BE49-F238E27FC236}">
                <a16:creationId xmlns:a16="http://schemas.microsoft.com/office/drawing/2014/main" id="{60250883-0869-EE4A-BF6E-32EDA4086CFF}"/>
              </a:ext>
            </a:extLst>
          </p:cNvPr>
          <p:cNvPicPr>
            <a:picLocks noChangeAspect="1"/>
          </p:cNvPicPr>
          <p:nvPr/>
        </p:nvPicPr>
        <p:blipFill>
          <a:blip r:embed="rId4"/>
          <a:stretch>
            <a:fillRect/>
          </a:stretch>
        </p:blipFill>
        <p:spPr>
          <a:xfrm>
            <a:off x="3282158" y="4562039"/>
            <a:ext cx="3152820" cy="2052687"/>
          </a:xfrm>
          <a:prstGeom prst="rect">
            <a:avLst/>
          </a:prstGeom>
        </p:spPr>
      </p:pic>
      <p:pic>
        <p:nvPicPr>
          <p:cNvPr id="6" name="Picture 5">
            <a:extLst>
              <a:ext uri="{FF2B5EF4-FFF2-40B4-BE49-F238E27FC236}">
                <a16:creationId xmlns:a16="http://schemas.microsoft.com/office/drawing/2014/main" id="{A718F814-7775-A14E-BFAD-E0D153276951}"/>
              </a:ext>
            </a:extLst>
          </p:cNvPr>
          <p:cNvPicPr>
            <a:picLocks noChangeAspect="1"/>
          </p:cNvPicPr>
          <p:nvPr/>
        </p:nvPicPr>
        <p:blipFill>
          <a:blip r:embed="rId5"/>
          <a:stretch>
            <a:fillRect/>
          </a:stretch>
        </p:blipFill>
        <p:spPr>
          <a:xfrm>
            <a:off x="6753991" y="2934576"/>
            <a:ext cx="1859587" cy="3672489"/>
          </a:xfrm>
          <a:prstGeom prst="rect">
            <a:avLst/>
          </a:prstGeom>
        </p:spPr>
      </p:pic>
      <p:pic>
        <p:nvPicPr>
          <p:cNvPr id="7" name="24.mov">
            <a:hlinkClick r:id="" action="ppaction://media"/>
            <a:extLst>
              <a:ext uri="{FF2B5EF4-FFF2-40B4-BE49-F238E27FC236}">
                <a16:creationId xmlns:a16="http://schemas.microsoft.com/office/drawing/2014/main" id="{6C89C0A4-ACA0-864B-9BC6-1ECC2A15620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r="1075"/>
          <a:stretch/>
        </p:blipFill>
        <p:spPr>
          <a:xfrm>
            <a:off x="1261241" y="1588797"/>
            <a:ext cx="3195145" cy="2691558"/>
          </a:xfrm>
          <a:prstGeom prst="rect">
            <a:avLst/>
          </a:prstGeom>
        </p:spPr>
      </p:pic>
      <p:pic>
        <p:nvPicPr>
          <p:cNvPr id="9" name="Picture 8">
            <a:extLst>
              <a:ext uri="{FF2B5EF4-FFF2-40B4-BE49-F238E27FC236}">
                <a16:creationId xmlns:a16="http://schemas.microsoft.com/office/drawing/2014/main" id="{0C281678-16B0-1D47-B42E-559C64AA0D3A}"/>
              </a:ext>
            </a:extLst>
          </p:cNvPr>
          <p:cNvPicPr>
            <a:picLocks noChangeAspect="1"/>
          </p:cNvPicPr>
          <p:nvPr/>
        </p:nvPicPr>
        <p:blipFill>
          <a:blip r:embed="rId7"/>
          <a:stretch>
            <a:fillRect/>
          </a:stretch>
        </p:blipFill>
        <p:spPr>
          <a:xfrm>
            <a:off x="1964138" y="4586580"/>
            <a:ext cx="1185023" cy="1225330"/>
          </a:xfrm>
          <a:prstGeom prst="rect">
            <a:avLst/>
          </a:prstGeom>
        </p:spPr>
      </p:pic>
      <p:pic>
        <p:nvPicPr>
          <p:cNvPr id="10" name="Picture 9">
            <a:extLst>
              <a:ext uri="{FF2B5EF4-FFF2-40B4-BE49-F238E27FC236}">
                <a16:creationId xmlns:a16="http://schemas.microsoft.com/office/drawing/2014/main" id="{2DFD17E2-1C64-B249-A232-B4E1F453C239}"/>
              </a:ext>
            </a:extLst>
          </p:cNvPr>
          <p:cNvPicPr>
            <a:picLocks noChangeAspect="1"/>
          </p:cNvPicPr>
          <p:nvPr/>
        </p:nvPicPr>
        <p:blipFill>
          <a:blip r:embed="rId8"/>
          <a:stretch>
            <a:fillRect/>
          </a:stretch>
        </p:blipFill>
        <p:spPr>
          <a:xfrm>
            <a:off x="7151672" y="1721946"/>
            <a:ext cx="1064223" cy="1086241"/>
          </a:xfrm>
          <a:prstGeom prst="rect">
            <a:avLst/>
          </a:prstGeom>
        </p:spPr>
      </p:pic>
    </p:spTree>
    <p:extLst>
      <p:ext uri="{BB962C8B-B14F-4D97-AF65-F5344CB8AC3E}">
        <p14:creationId xmlns:p14="http://schemas.microsoft.com/office/powerpoint/2010/main" val="3463553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40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repeatCount="indefinite" fill="hold" display="0">
                  <p:stCondLst>
                    <p:cond delay="indefinite"/>
                  </p:stCondLst>
                </p:cTn>
                <p:tgtEl>
                  <p:spTgt spid="7"/>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5B7449E-0C26-2D4B-BAA3-B3655D65B130}"/>
              </a:ext>
            </a:extLst>
          </p:cNvPr>
          <p:cNvSpPr/>
          <p:nvPr/>
        </p:nvSpPr>
        <p:spPr>
          <a:xfrm>
            <a:off x="333775" y="722338"/>
            <a:ext cx="8476451" cy="1077218"/>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en-US" sz="3200" dirty="0"/>
              <a:t>Can you create a new list for </a:t>
            </a:r>
          </a:p>
          <a:p>
            <a:pPr algn="ctr"/>
            <a:r>
              <a:rPr lang="en-US" sz="3200" dirty="0"/>
              <a:t>the toad’s favorite foods?</a:t>
            </a:r>
          </a:p>
        </p:txBody>
      </p:sp>
      <p:pic>
        <p:nvPicPr>
          <p:cNvPr id="2" name="Picture 1">
            <a:extLst>
              <a:ext uri="{FF2B5EF4-FFF2-40B4-BE49-F238E27FC236}">
                <a16:creationId xmlns:a16="http://schemas.microsoft.com/office/drawing/2014/main" id="{6DC2077A-0F76-3C4F-8695-4E59C8AF4229}"/>
              </a:ext>
            </a:extLst>
          </p:cNvPr>
          <p:cNvPicPr>
            <a:picLocks noChangeAspect="1"/>
          </p:cNvPicPr>
          <p:nvPr/>
        </p:nvPicPr>
        <p:blipFill rotWithShape="1">
          <a:blip r:embed="rId2"/>
          <a:srcRect t="1799"/>
          <a:stretch/>
        </p:blipFill>
        <p:spPr>
          <a:xfrm>
            <a:off x="399637" y="2243994"/>
            <a:ext cx="8344725" cy="2814451"/>
          </a:xfrm>
          <a:prstGeom prst="rect">
            <a:avLst/>
          </a:prstGeom>
          <a:ln>
            <a:solidFill>
              <a:srgbClr val="0070C0"/>
            </a:solidFill>
          </a:ln>
        </p:spPr>
      </p:pic>
    </p:spTree>
    <p:extLst>
      <p:ext uri="{BB962C8B-B14F-4D97-AF65-F5344CB8AC3E}">
        <p14:creationId xmlns:p14="http://schemas.microsoft.com/office/powerpoint/2010/main" val="20641072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5B7449E-0C26-2D4B-BAA3-B3655D65B130}"/>
              </a:ext>
            </a:extLst>
          </p:cNvPr>
          <p:cNvSpPr/>
          <p:nvPr/>
        </p:nvSpPr>
        <p:spPr>
          <a:xfrm>
            <a:off x="1312856" y="734213"/>
            <a:ext cx="6518287" cy="1077218"/>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en-US" sz="3200" dirty="0"/>
              <a:t>Create your trigger, change costume, </a:t>
            </a:r>
          </a:p>
          <a:p>
            <a:pPr algn="ctr"/>
            <a:r>
              <a:rPr lang="en-US" sz="3200" dirty="0"/>
              <a:t>and ask the question</a:t>
            </a:r>
          </a:p>
        </p:txBody>
      </p:sp>
      <p:pic>
        <p:nvPicPr>
          <p:cNvPr id="4" name="Picture 3">
            <a:extLst>
              <a:ext uri="{FF2B5EF4-FFF2-40B4-BE49-F238E27FC236}">
                <a16:creationId xmlns:a16="http://schemas.microsoft.com/office/drawing/2014/main" id="{09ADE9AF-45A2-4247-9130-6D3E5BDF3FAE}"/>
              </a:ext>
            </a:extLst>
          </p:cNvPr>
          <p:cNvPicPr>
            <a:picLocks noChangeAspect="1"/>
          </p:cNvPicPr>
          <p:nvPr/>
        </p:nvPicPr>
        <p:blipFill rotWithShape="1">
          <a:blip r:embed="rId2"/>
          <a:srcRect b="13710"/>
          <a:stretch/>
        </p:blipFill>
        <p:spPr>
          <a:xfrm>
            <a:off x="2258184" y="2336799"/>
            <a:ext cx="5696412" cy="2092697"/>
          </a:xfrm>
          <a:prstGeom prst="rect">
            <a:avLst/>
          </a:prstGeom>
          <a:ln>
            <a:solidFill>
              <a:srgbClr val="0070C0"/>
            </a:solidFill>
          </a:ln>
        </p:spPr>
      </p:pic>
      <p:pic>
        <p:nvPicPr>
          <p:cNvPr id="6" name="Picture 5">
            <a:extLst>
              <a:ext uri="{FF2B5EF4-FFF2-40B4-BE49-F238E27FC236}">
                <a16:creationId xmlns:a16="http://schemas.microsoft.com/office/drawing/2014/main" id="{D692ACAA-6890-8E48-A197-6D103D845B74}"/>
              </a:ext>
            </a:extLst>
          </p:cNvPr>
          <p:cNvPicPr>
            <a:picLocks noChangeAspect="1"/>
          </p:cNvPicPr>
          <p:nvPr/>
        </p:nvPicPr>
        <p:blipFill>
          <a:blip r:embed="rId3"/>
          <a:stretch>
            <a:fillRect/>
          </a:stretch>
        </p:blipFill>
        <p:spPr>
          <a:xfrm>
            <a:off x="737536" y="2336799"/>
            <a:ext cx="1185023" cy="1225330"/>
          </a:xfrm>
          <a:prstGeom prst="rect">
            <a:avLst/>
          </a:prstGeom>
        </p:spPr>
      </p:pic>
    </p:spTree>
    <p:extLst>
      <p:ext uri="{BB962C8B-B14F-4D97-AF65-F5344CB8AC3E}">
        <p14:creationId xmlns:p14="http://schemas.microsoft.com/office/powerpoint/2010/main" val="3480041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E3CB9-2E59-FD41-957D-CCAA96A4C85D}"/>
              </a:ext>
            </a:extLst>
          </p:cNvPr>
          <p:cNvSpPr>
            <a:spLocks noGrp="1"/>
          </p:cNvSpPr>
          <p:nvPr>
            <p:ph type="title"/>
          </p:nvPr>
        </p:nvSpPr>
        <p:spPr/>
        <p:txBody>
          <a:bodyPr>
            <a:normAutofit/>
          </a:bodyPr>
          <a:lstStyle/>
          <a:p>
            <a:r>
              <a:rPr lang="en-US" sz="4400" b="1" dirty="0">
                <a:solidFill>
                  <a:schemeClr val="accent6"/>
                </a:solidFill>
              </a:rPr>
              <a:t>Skills</a:t>
            </a:r>
          </a:p>
        </p:txBody>
      </p:sp>
      <p:pic>
        <p:nvPicPr>
          <p:cNvPr id="3" name="0.mov">
            <a:hlinkClick r:id="" action="ppaction://media"/>
            <a:extLst>
              <a:ext uri="{FF2B5EF4-FFF2-40B4-BE49-F238E27FC236}">
                <a16:creationId xmlns:a16="http://schemas.microsoft.com/office/drawing/2014/main" id="{C45D372B-00A7-A243-9476-E88AC2836D9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93321" y="1484416"/>
            <a:ext cx="5761118" cy="4744192"/>
          </a:xfrm>
          <a:prstGeom prst="rect">
            <a:avLst/>
          </a:prstGeom>
          <a:ln>
            <a:solidFill>
              <a:srgbClr val="00B0F0"/>
            </a:solidFill>
          </a:ln>
        </p:spPr>
      </p:pic>
    </p:spTree>
    <p:extLst>
      <p:ext uri="{BB962C8B-B14F-4D97-AF65-F5344CB8AC3E}">
        <p14:creationId xmlns:p14="http://schemas.microsoft.com/office/powerpoint/2010/main" val="267723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5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5B7449E-0C26-2D4B-BAA3-B3655D65B130}"/>
              </a:ext>
            </a:extLst>
          </p:cNvPr>
          <p:cNvSpPr/>
          <p:nvPr/>
        </p:nvSpPr>
        <p:spPr>
          <a:xfrm>
            <a:off x="540327" y="746088"/>
            <a:ext cx="8063345" cy="584775"/>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en-US" sz="3200" dirty="0"/>
              <a:t>Take these blocks and combine them like this</a:t>
            </a:r>
          </a:p>
        </p:txBody>
      </p:sp>
      <p:pic>
        <p:nvPicPr>
          <p:cNvPr id="6" name="Picture 5">
            <a:extLst>
              <a:ext uri="{FF2B5EF4-FFF2-40B4-BE49-F238E27FC236}">
                <a16:creationId xmlns:a16="http://schemas.microsoft.com/office/drawing/2014/main" id="{D692ACAA-6890-8E48-A197-6D103D845B74}"/>
              </a:ext>
            </a:extLst>
          </p:cNvPr>
          <p:cNvPicPr>
            <a:picLocks noChangeAspect="1"/>
          </p:cNvPicPr>
          <p:nvPr/>
        </p:nvPicPr>
        <p:blipFill>
          <a:blip r:embed="rId2"/>
          <a:stretch>
            <a:fillRect/>
          </a:stretch>
        </p:blipFill>
        <p:spPr>
          <a:xfrm>
            <a:off x="497793" y="2086619"/>
            <a:ext cx="1185023" cy="1225330"/>
          </a:xfrm>
          <a:prstGeom prst="rect">
            <a:avLst/>
          </a:prstGeom>
        </p:spPr>
      </p:pic>
      <p:pic>
        <p:nvPicPr>
          <p:cNvPr id="2" name="Picture 1">
            <a:extLst>
              <a:ext uri="{FF2B5EF4-FFF2-40B4-BE49-F238E27FC236}">
                <a16:creationId xmlns:a16="http://schemas.microsoft.com/office/drawing/2014/main" id="{6ABC844C-0265-3D45-9200-EE8E61478A80}"/>
              </a:ext>
            </a:extLst>
          </p:cNvPr>
          <p:cNvPicPr>
            <a:picLocks noChangeAspect="1"/>
          </p:cNvPicPr>
          <p:nvPr/>
        </p:nvPicPr>
        <p:blipFill>
          <a:blip r:embed="rId3"/>
          <a:stretch>
            <a:fillRect/>
          </a:stretch>
        </p:blipFill>
        <p:spPr>
          <a:xfrm>
            <a:off x="1843134" y="2086619"/>
            <a:ext cx="2933700" cy="2286000"/>
          </a:xfrm>
          <a:prstGeom prst="rect">
            <a:avLst/>
          </a:prstGeom>
          <a:ln>
            <a:solidFill>
              <a:srgbClr val="0070C0"/>
            </a:solidFill>
          </a:ln>
        </p:spPr>
      </p:pic>
      <p:pic>
        <p:nvPicPr>
          <p:cNvPr id="3" name="Picture 2">
            <a:extLst>
              <a:ext uri="{FF2B5EF4-FFF2-40B4-BE49-F238E27FC236}">
                <a16:creationId xmlns:a16="http://schemas.microsoft.com/office/drawing/2014/main" id="{AE20FCAC-9D30-A446-B537-4DCC27394779}"/>
              </a:ext>
            </a:extLst>
          </p:cNvPr>
          <p:cNvPicPr>
            <a:picLocks noChangeAspect="1"/>
          </p:cNvPicPr>
          <p:nvPr/>
        </p:nvPicPr>
        <p:blipFill>
          <a:blip r:embed="rId4"/>
          <a:stretch>
            <a:fillRect/>
          </a:stretch>
        </p:blipFill>
        <p:spPr>
          <a:xfrm>
            <a:off x="5327567" y="2419129"/>
            <a:ext cx="3086100" cy="1409700"/>
          </a:xfrm>
          <a:prstGeom prst="rect">
            <a:avLst/>
          </a:prstGeom>
          <a:ln>
            <a:solidFill>
              <a:srgbClr val="0070C0"/>
            </a:solidFill>
          </a:ln>
        </p:spPr>
      </p:pic>
      <p:sp>
        <p:nvSpPr>
          <p:cNvPr id="7" name="Oval 6">
            <a:extLst>
              <a:ext uri="{FF2B5EF4-FFF2-40B4-BE49-F238E27FC236}">
                <a16:creationId xmlns:a16="http://schemas.microsoft.com/office/drawing/2014/main" id="{60438AB6-045E-2146-9C54-FAC23D8B80B7}"/>
              </a:ext>
            </a:extLst>
          </p:cNvPr>
          <p:cNvSpPr/>
          <p:nvPr/>
        </p:nvSpPr>
        <p:spPr>
          <a:xfrm>
            <a:off x="5097469" y="2086619"/>
            <a:ext cx="3714022" cy="213007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5496E3D-F220-7244-8142-103B985EB58C}"/>
              </a:ext>
            </a:extLst>
          </p:cNvPr>
          <p:cNvSpPr/>
          <p:nvPr/>
        </p:nvSpPr>
        <p:spPr>
          <a:xfrm>
            <a:off x="2417857" y="5128375"/>
            <a:ext cx="4308284" cy="70788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000" dirty="0">
                <a:solidFill>
                  <a:schemeClr val="tx1"/>
                </a:solidFill>
              </a:rPr>
              <a:t>This means that as long as the user doesn’t say “no,” the toad will proceed.</a:t>
            </a:r>
          </a:p>
        </p:txBody>
      </p:sp>
    </p:spTree>
    <p:extLst>
      <p:ext uri="{BB962C8B-B14F-4D97-AF65-F5344CB8AC3E}">
        <p14:creationId xmlns:p14="http://schemas.microsoft.com/office/powerpoint/2010/main" val="37393464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5B7449E-0C26-2D4B-BAA3-B3655D65B130}"/>
              </a:ext>
            </a:extLst>
          </p:cNvPr>
          <p:cNvSpPr/>
          <p:nvPr/>
        </p:nvSpPr>
        <p:spPr>
          <a:xfrm>
            <a:off x="1528119" y="753617"/>
            <a:ext cx="5843630" cy="584775"/>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en-US" sz="3200" dirty="0"/>
              <a:t>Add your next question</a:t>
            </a:r>
          </a:p>
        </p:txBody>
      </p:sp>
      <p:pic>
        <p:nvPicPr>
          <p:cNvPr id="6" name="Picture 5">
            <a:extLst>
              <a:ext uri="{FF2B5EF4-FFF2-40B4-BE49-F238E27FC236}">
                <a16:creationId xmlns:a16="http://schemas.microsoft.com/office/drawing/2014/main" id="{D692ACAA-6890-8E48-A197-6D103D845B74}"/>
              </a:ext>
            </a:extLst>
          </p:cNvPr>
          <p:cNvPicPr>
            <a:picLocks noChangeAspect="1"/>
          </p:cNvPicPr>
          <p:nvPr/>
        </p:nvPicPr>
        <p:blipFill>
          <a:blip r:embed="rId2"/>
          <a:stretch>
            <a:fillRect/>
          </a:stretch>
        </p:blipFill>
        <p:spPr>
          <a:xfrm>
            <a:off x="497793" y="2086619"/>
            <a:ext cx="1185023" cy="1225330"/>
          </a:xfrm>
          <a:prstGeom prst="rect">
            <a:avLst/>
          </a:prstGeom>
        </p:spPr>
      </p:pic>
      <p:pic>
        <p:nvPicPr>
          <p:cNvPr id="4" name="Picture 3">
            <a:extLst>
              <a:ext uri="{FF2B5EF4-FFF2-40B4-BE49-F238E27FC236}">
                <a16:creationId xmlns:a16="http://schemas.microsoft.com/office/drawing/2014/main" id="{1DFBABA3-1181-6E42-8BA3-AB35B30CE042}"/>
              </a:ext>
            </a:extLst>
          </p:cNvPr>
          <p:cNvPicPr>
            <a:picLocks noChangeAspect="1"/>
          </p:cNvPicPr>
          <p:nvPr/>
        </p:nvPicPr>
        <p:blipFill>
          <a:blip r:embed="rId3"/>
          <a:stretch>
            <a:fillRect/>
          </a:stretch>
        </p:blipFill>
        <p:spPr>
          <a:xfrm>
            <a:off x="2025650" y="2006600"/>
            <a:ext cx="5092700" cy="2844800"/>
          </a:xfrm>
          <a:prstGeom prst="rect">
            <a:avLst/>
          </a:prstGeom>
          <a:ln>
            <a:solidFill>
              <a:srgbClr val="0070C0"/>
            </a:solidFill>
          </a:ln>
        </p:spPr>
      </p:pic>
      <p:sp>
        <p:nvSpPr>
          <p:cNvPr id="9" name="Rectangle 8">
            <a:extLst>
              <a:ext uri="{FF2B5EF4-FFF2-40B4-BE49-F238E27FC236}">
                <a16:creationId xmlns:a16="http://schemas.microsoft.com/office/drawing/2014/main" id="{1F98EC86-8FA6-1A42-8480-BC09542DEEF8}"/>
              </a:ext>
            </a:extLst>
          </p:cNvPr>
          <p:cNvSpPr/>
          <p:nvPr/>
        </p:nvSpPr>
        <p:spPr>
          <a:xfrm>
            <a:off x="2315688" y="3871356"/>
            <a:ext cx="4560125" cy="54626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5F99C4A5-483C-2B47-B4C5-29A7FEC177F7}"/>
              </a:ext>
            </a:extLst>
          </p:cNvPr>
          <p:cNvCxnSpPr>
            <a:cxnSpLocks/>
          </p:cNvCxnSpPr>
          <p:nvPr/>
        </p:nvCxnSpPr>
        <p:spPr>
          <a:xfrm>
            <a:off x="950026" y="4179598"/>
            <a:ext cx="1220643"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32935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BD784B-BC89-B740-A6E8-2601A3F3B600}"/>
              </a:ext>
            </a:extLst>
          </p:cNvPr>
          <p:cNvPicPr>
            <a:picLocks noChangeAspect="1"/>
          </p:cNvPicPr>
          <p:nvPr/>
        </p:nvPicPr>
        <p:blipFill>
          <a:blip r:embed="rId2"/>
          <a:stretch>
            <a:fillRect/>
          </a:stretch>
        </p:blipFill>
        <p:spPr>
          <a:xfrm>
            <a:off x="1898797" y="2061162"/>
            <a:ext cx="6747410" cy="1850964"/>
          </a:xfrm>
          <a:prstGeom prst="rect">
            <a:avLst/>
          </a:prstGeom>
          <a:ln>
            <a:solidFill>
              <a:srgbClr val="00B0F0"/>
            </a:solidFill>
          </a:ln>
        </p:spPr>
      </p:pic>
      <p:sp>
        <p:nvSpPr>
          <p:cNvPr id="5" name="Rectangle 4">
            <a:extLst>
              <a:ext uri="{FF2B5EF4-FFF2-40B4-BE49-F238E27FC236}">
                <a16:creationId xmlns:a16="http://schemas.microsoft.com/office/drawing/2014/main" id="{75B7449E-0C26-2D4B-BAA3-B3655D65B130}"/>
              </a:ext>
            </a:extLst>
          </p:cNvPr>
          <p:cNvSpPr/>
          <p:nvPr/>
        </p:nvSpPr>
        <p:spPr>
          <a:xfrm>
            <a:off x="642730" y="678750"/>
            <a:ext cx="7910719" cy="584775"/>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r>
              <a:rPr lang="en-US" sz="3200" dirty="0"/>
              <a:t>	Add an </a:t>
            </a:r>
            <a:r>
              <a:rPr lang="en-US" sz="3200" b="1" dirty="0">
                <a:solidFill>
                  <a:srgbClr val="FFAB14"/>
                </a:solidFill>
              </a:rPr>
              <a:t>If…else</a:t>
            </a:r>
            <a:r>
              <a:rPr lang="en-US" sz="3200" b="1" dirty="0">
                <a:solidFill>
                  <a:srgbClr val="FF6000"/>
                </a:solidFill>
              </a:rPr>
              <a:t> </a:t>
            </a:r>
            <a:r>
              <a:rPr lang="en-US" sz="3200" dirty="0"/>
              <a:t>code block with  </a:t>
            </a:r>
          </a:p>
        </p:txBody>
      </p:sp>
      <p:pic>
        <p:nvPicPr>
          <p:cNvPr id="6" name="Picture 5">
            <a:extLst>
              <a:ext uri="{FF2B5EF4-FFF2-40B4-BE49-F238E27FC236}">
                <a16:creationId xmlns:a16="http://schemas.microsoft.com/office/drawing/2014/main" id="{D692ACAA-6890-8E48-A197-6D103D845B74}"/>
              </a:ext>
            </a:extLst>
          </p:cNvPr>
          <p:cNvPicPr>
            <a:picLocks noChangeAspect="1"/>
          </p:cNvPicPr>
          <p:nvPr/>
        </p:nvPicPr>
        <p:blipFill>
          <a:blip r:embed="rId3"/>
          <a:stretch>
            <a:fillRect/>
          </a:stretch>
        </p:blipFill>
        <p:spPr>
          <a:xfrm>
            <a:off x="497793" y="2062869"/>
            <a:ext cx="1185023" cy="1225330"/>
          </a:xfrm>
          <a:prstGeom prst="rect">
            <a:avLst/>
          </a:prstGeom>
        </p:spPr>
      </p:pic>
      <p:cxnSp>
        <p:nvCxnSpPr>
          <p:cNvPr id="10" name="Straight Arrow Connector 9">
            <a:extLst>
              <a:ext uri="{FF2B5EF4-FFF2-40B4-BE49-F238E27FC236}">
                <a16:creationId xmlns:a16="http://schemas.microsoft.com/office/drawing/2014/main" id="{5F99C4A5-483C-2B47-B4C5-29A7FEC177F7}"/>
              </a:ext>
            </a:extLst>
          </p:cNvPr>
          <p:cNvCxnSpPr>
            <a:cxnSpLocks/>
          </p:cNvCxnSpPr>
          <p:nvPr/>
        </p:nvCxnSpPr>
        <p:spPr>
          <a:xfrm>
            <a:off x="4369977" y="2686892"/>
            <a:ext cx="1220643"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F12CB4D-E119-E543-8E0E-073CC1095B50}"/>
              </a:ext>
            </a:extLst>
          </p:cNvPr>
          <p:cNvPicPr>
            <a:picLocks noChangeAspect="1"/>
          </p:cNvPicPr>
          <p:nvPr/>
        </p:nvPicPr>
        <p:blipFill>
          <a:blip r:embed="rId4"/>
          <a:stretch>
            <a:fillRect/>
          </a:stretch>
        </p:blipFill>
        <p:spPr>
          <a:xfrm>
            <a:off x="6423501" y="700544"/>
            <a:ext cx="2077769" cy="541186"/>
          </a:xfrm>
          <a:prstGeom prst="rect">
            <a:avLst/>
          </a:prstGeom>
        </p:spPr>
      </p:pic>
      <p:sp>
        <p:nvSpPr>
          <p:cNvPr id="11" name="Rectangle 10">
            <a:extLst>
              <a:ext uri="{FF2B5EF4-FFF2-40B4-BE49-F238E27FC236}">
                <a16:creationId xmlns:a16="http://schemas.microsoft.com/office/drawing/2014/main" id="{32F641DB-03D1-574B-AC25-25456FC05D44}"/>
              </a:ext>
            </a:extLst>
          </p:cNvPr>
          <p:cNvSpPr/>
          <p:nvPr/>
        </p:nvSpPr>
        <p:spPr>
          <a:xfrm>
            <a:off x="1898797" y="4537856"/>
            <a:ext cx="5863583" cy="101566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000" dirty="0">
                <a:solidFill>
                  <a:schemeClr val="tx1"/>
                </a:solidFill>
              </a:rPr>
              <a:t>This means that if the user inputs a word from the list, the toad will take one action, and if the user inputs anything NOT on the list, he will take a different action.</a:t>
            </a:r>
          </a:p>
        </p:txBody>
      </p:sp>
    </p:spTree>
    <p:extLst>
      <p:ext uri="{BB962C8B-B14F-4D97-AF65-F5344CB8AC3E}">
        <p14:creationId xmlns:p14="http://schemas.microsoft.com/office/powerpoint/2010/main" val="2172271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E3B152B-7FC1-4944-8072-5DCCE78B3667}"/>
              </a:ext>
            </a:extLst>
          </p:cNvPr>
          <p:cNvPicPr>
            <a:picLocks noChangeAspect="1"/>
          </p:cNvPicPr>
          <p:nvPr/>
        </p:nvPicPr>
        <p:blipFill>
          <a:blip r:embed="rId2"/>
          <a:stretch>
            <a:fillRect/>
          </a:stretch>
        </p:blipFill>
        <p:spPr>
          <a:xfrm>
            <a:off x="2794213" y="2097603"/>
            <a:ext cx="3911838" cy="3658481"/>
          </a:xfrm>
          <a:prstGeom prst="rect">
            <a:avLst/>
          </a:prstGeom>
          <a:ln>
            <a:solidFill>
              <a:srgbClr val="00B0F0"/>
            </a:solidFill>
          </a:ln>
        </p:spPr>
      </p:pic>
      <p:sp>
        <p:nvSpPr>
          <p:cNvPr id="5" name="Rectangle 4">
            <a:extLst>
              <a:ext uri="{FF2B5EF4-FFF2-40B4-BE49-F238E27FC236}">
                <a16:creationId xmlns:a16="http://schemas.microsoft.com/office/drawing/2014/main" id="{75B7449E-0C26-2D4B-BAA3-B3655D65B130}"/>
              </a:ext>
            </a:extLst>
          </p:cNvPr>
          <p:cNvSpPr/>
          <p:nvPr/>
        </p:nvSpPr>
        <p:spPr>
          <a:xfrm>
            <a:off x="2176226" y="780156"/>
            <a:ext cx="5354309" cy="584775"/>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en-US" sz="3200" dirty="0"/>
              <a:t>Add the toad’s responses</a:t>
            </a:r>
          </a:p>
        </p:txBody>
      </p:sp>
      <p:pic>
        <p:nvPicPr>
          <p:cNvPr id="6" name="Picture 5">
            <a:extLst>
              <a:ext uri="{FF2B5EF4-FFF2-40B4-BE49-F238E27FC236}">
                <a16:creationId xmlns:a16="http://schemas.microsoft.com/office/drawing/2014/main" id="{D692ACAA-6890-8E48-A197-6D103D845B74}"/>
              </a:ext>
            </a:extLst>
          </p:cNvPr>
          <p:cNvPicPr>
            <a:picLocks noChangeAspect="1"/>
          </p:cNvPicPr>
          <p:nvPr/>
        </p:nvPicPr>
        <p:blipFill>
          <a:blip r:embed="rId3"/>
          <a:stretch>
            <a:fillRect/>
          </a:stretch>
        </p:blipFill>
        <p:spPr>
          <a:xfrm>
            <a:off x="1267363" y="2097603"/>
            <a:ext cx="1185023" cy="1225330"/>
          </a:xfrm>
          <a:prstGeom prst="rect">
            <a:avLst/>
          </a:prstGeom>
        </p:spPr>
      </p:pic>
      <p:sp>
        <p:nvSpPr>
          <p:cNvPr id="9" name="Rectangle 8">
            <a:extLst>
              <a:ext uri="{FF2B5EF4-FFF2-40B4-BE49-F238E27FC236}">
                <a16:creationId xmlns:a16="http://schemas.microsoft.com/office/drawing/2014/main" id="{9EEDC457-1A41-F741-A89D-8B6DAFC21811}"/>
              </a:ext>
            </a:extLst>
          </p:cNvPr>
          <p:cNvSpPr/>
          <p:nvPr/>
        </p:nvSpPr>
        <p:spPr>
          <a:xfrm>
            <a:off x="3016332" y="4227617"/>
            <a:ext cx="3657600" cy="108065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D854482-C57B-D342-8E7E-0D76EDEF5DE5}"/>
              </a:ext>
            </a:extLst>
          </p:cNvPr>
          <p:cNvSpPr/>
          <p:nvPr/>
        </p:nvSpPr>
        <p:spPr>
          <a:xfrm>
            <a:off x="1859875" y="5803584"/>
            <a:ext cx="5863583" cy="40011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000" dirty="0">
                <a:solidFill>
                  <a:schemeClr val="tx1"/>
                </a:solidFill>
              </a:rPr>
              <a:t>Note that our </a:t>
            </a:r>
            <a:r>
              <a:rPr lang="en-US" sz="2000" b="1" dirty="0">
                <a:solidFill>
                  <a:schemeClr val="tx1"/>
                </a:solidFill>
              </a:rPr>
              <a:t>If…else </a:t>
            </a:r>
            <a:r>
              <a:rPr lang="en-US" sz="2000" dirty="0">
                <a:solidFill>
                  <a:schemeClr val="tx1"/>
                </a:solidFill>
              </a:rPr>
              <a:t>is </a:t>
            </a:r>
            <a:r>
              <a:rPr lang="en-US" sz="2000" i="1" dirty="0">
                <a:solidFill>
                  <a:schemeClr val="tx1"/>
                </a:solidFill>
              </a:rPr>
              <a:t>inside</a:t>
            </a:r>
            <a:r>
              <a:rPr lang="en-US" sz="2000" dirty="0">
                <a:solidFill>
                  <a:schemeClr val="tx1"/>
                </a:solidFill>
              </a:rPr>
              <a:t> our first </a:t>
            </a:r>
            <a:r>
              <a:rPr lang="en-US" sz="2000" b="1" dirty="0">
                <a:solidFill>
                  <a:schemeClr val="tx1"/>
                </a:solidFill>
              </a:rPr>
              <a:t>If </a:t>
            </a:r>
            <a:r>
              <a:rPr lang="en-US" sz="2000" dirty="0">
                <a:solidFill>
                  <a:schemeClr val="tx1"/>
                </a:solidFill>
              </a:rPr>
              <a:t>loop</a:t>
            </a:r>
          </a:p>
        </p:txBody>
      </p:sp>
    </p:spTree>
    <p:extLst>
      <p:ext uri="{BB962C8B-B14F-4D97-AF65-F5344CB8AC3E}">
        <p14:creationId xmlns:p14="http://schemas.microsoft.com/office/powerpoint/2010/main" val="2962943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4275" y="966126"/>
            <a:ext cx="3131547" cy="707886"/>
          </a:xfrm>
        </p:spPr>
        <p:style>
          <a:lnRef idx="0">
            <a:schemeClr val="accent6"/>
          </a:lnRef>
          <a:fillRef idx="3">
            <a:schemeClr val="accent6"/>
          </a:fillRef>
          <a:effectRef idx="3">
            <a:schemeClr val="accent6"/>
          </a:effectRef>
          <a:fontRef idx="minor">
            <a:schemeClr val="lt1"/>
          </a:fontRef>
        </p:style>
        <p:txBody>
          <a:bodyPr tIns="91440">
            <a:normAutofit fontScale="90000"/>
          </a:bodyPr>
          <a:lstStyle/>
          <a:p>
            <a:pPr algn="ctr"/>
            <a:r>
              <a:rPr lang="en-US" b="1" dirty="0"/>
              <a:t>Your Turn!</a:t>
            </a:r>
          </a:p>
        </p:txBody>
      </p:sp>
      <p:sp>
        <p:nvSpPr>
          <p:cNvPr id="5" name="Rectangle 4"/>
          <p:cNvSpPr/>
          <p:nvPr/>
        </p:nvSpPr>
        <p:spPr>
          <a:xfrm>
            <a:off x="642504" y="2036311"/>
            <a:ext cx="8272896" cy="3547125"/>
          </a:xfrm>
          <a:prstGeom prst="rect">
            <a:avLst/>
          </a:prstGeom>
        </p:spPr>
        <p:txBody>
          <a:bodyPr wrap="square">
            <a:spAutoFit/>
          </a:bodyPr>
          <a:lstStyle/>
          <a:p>
            <a:r>
              <a:rPr lang="en-US" sz="2800" b="1" dirty="0"/>
              <a:t>Make your own fortune telling game </a:t>
            </a:r>
          </a:p>
          <a:p>
            <a:endParaRPr lang="en-US" sz="1050" i="1" dirty="0"/>
          </a:p>
          <a:p>
            <a:pPr marL="342900" indent="-342900">
              <a:buFont typeface="Arial" charset="0"/>
              <a:buChar char="•"/>
            </a:pPr>
            <a:r>
              <a:rPr lang="en-US" sz="2800" dirty="0"/>
              <a:t>Must use </a:t>
            </a:r>
            <a:r>
              <a:rPr lang="en-US" sz="2800" b="1" dirty="0"/>
              <a:t>list </a:t>
            </a:r>
            <a:r>
              <a:rPr lang="en-US" sz="2800" dirty="0"/>
              <a:t>function</a:t>
            </a:r>
          </a:p>
          <a:p>
            <a:pPr marL="342900" indent="-342900">
              <a:buFont typeface="Arial" charset="0"/>
              <a:buChar char="•"/>
            </a:pPr>
            <a:r>
              <a:rPr lang="en-US" sz="2800" dirty="0"/>
              <a:t>Add an introductory animation to set up your game</a:t>
            </a:r>
          </a:p>
          <a:p>
            <a:pPr marL="342900" indent="-342900">
              <a:buFont typeface="Arial" charset="0"/>
              <a:buChar char="•"/>
            </a:pPr>
            <a:r>
              <a:rPr lang="en-US" sz="2800" dirty="0"/>
              <a:t>Be creative!</a:t>
            </a:r>
          </a:p>
          <a:p>
            <a:pPr marL="342900" indent="-342900">
              <a:buFont typeface="Arial" charset="0"/>
              <a:buChar char="•"/>
            </a:pPr>
            <a:r>
              <a:rPr lang="en-US" sz="2800" dirty="0">
                <a:latin typeface="Calibri" charset="0"/>
              </a:rPr>
              <a:t>Be polite </a:t>
            </a:r>
            <a:r>
              <a:rPr lang="en-US" sz="2000" i="1" dirty="0">
                <a:latin typeface="Calibri" charset="0"/>
              </a:rPr>
              <a:t>(bad fortunes should not be rude)</a:t>
            </a:r>
          </a:p>
          <a:p>
            <a:pPr marL="342900" indent="-342900">
              <a:buFont typeface="Arial" charset="0"/>
              <a:buChar char="•"/>
            </a:pPr>
            <a:endParaRPr lang="en-US" sz="1200" i="1" dirty="0">
              <a:latin typeface="Calibri" charset="0"/>
            </a:endParaRPr>
          </a:p>
          <a:p>
            <a:r>
              <a:rPr lang="en-US" sz="2800" b="1" dirty="0">
                <a:latin typeface="Calibri" charset="0"/>
              </a:rPr>
              <a:t>BONUS</a:t>
            </a:r>
            <a:r>
              <a:rPr lang="en-US" sz="2800" dirty="0">
                <a:latin typeface="Calibri" charset="0"/>
              </a:rPr>
              <a:t>: Add a task that the user must accomplish before getting their fortune</a:t>
            </a:r>
            <a:endParaRPr lang="en-US" sz="3600" dirty="0">
              <a:latin typeface="Calibri" charset="0"/>
            </a:endParaRPr>
          </a:p>
        </p:txBody>
      </p:sp>
      <p:sp>
        <p:nvSpPr>
          <p:cNvPr id="10" name="Rectangle 9">
            <a:extLst>
              <a:ext uri="{FF2B5EF4-FFF2-40B4-BE49-F238E27FC236}">
                <a16:creationId xmlns:a16="http://schemas.microsoft.com/office/drawing/2014/main" id="{071E0F27-00A4-9840-BB99-7938FB01BD0F}"/>
              </a:ext>
            </a:extLst>
          </p:cNvPr>
          <p:cNvSpPr/>
          <p:nvPr/>
        </p:nvSpPr>
        <p:spPr>
          <a:xfrm>
            <a:off x="642504" y="5559199"/>
            <a:ext cx="5155514" cy="461665"/>
          </a:xfrm>
          <a:prstGeom prst="rect">
            <a:avLst/>
          </a:prstGeom>
        </p:spPr>
        <p:txBody>
          <a:bodyPr wrap="none">
            <a:spAutoFit/>
          </a:bodyPr>
          <a:lstStyle/>
          <a:p>
            <a:r>
              <a:rPr lang="en-US" sz="2400" b="1" dirty="0">
                <a:solidFill>
                  <a:schemeClr val="accent6"/>
                </a:solidFill>
              </a:rPr>
              <a:t>Submit to</a:t>
            </a:r>
            <a:r>
              <a:rPr lang="en-US" sz="2400" b="1" i="1" dirty="0">
                <a:solidFill>
                  <a:schemeClr val="accent6"/>
                </a:solidFill>
              </a:rPr>
              <a:t> Lesson 10 </a:t>
            </a:r>
            <a:r>
              <a:rPr lang="en-US" sz="2400" b="1" dirty="0">
                <a:solidFill>
                  <a:schemeClr val="accent6"/>
                </a:solidFill>
              </a:rPr>
              <a:t>in the class studio.</a:t>
            </a:r>
          </a:p>
        </p:txBody>
      </p:sp>
    </p:spTree>
    <p:extLst>
      <p:ext uri="{BB962C8B-B14F-4D97-AF65-F5344CB8AC3E}">
        <p14:creationId xmlns:p14="http://schemas.microsoft.com/office/powerpoint/2010/main" val="32699024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EDFA6-5214-844D-93FC-BA1BD7AB020A}"/>
              </a:ext>
            </a:extLst>
          </p:cNvPr>
          <p:cNvSpPr>
            <a:spLocks noGrp="1"/>
          </p:cNvSpPr>
          <p:nvPr>
            <p:ph type="title"/>
          </p:nvPr>
        </p:nvSpPr>
        <p:spPr>
          <a:xfrm>
            <a:off x="1388084" y="346119"/>
            <a:ext cx="6367832" cy="994649"/>
          </a:xfrm>
        </p:spPr>
        <p:style>
          <a:lnRef idx="0">
            <a:schemeClr val="accent6"/>
          </a:lnRef>
          <a:fillRef idx="3">
            <a:schemeClr val="accent6"/>
          </a:fillRef>
          <a:effectRef idx="3">
            <a:schemeClr val="accent6"/>
          </a:effectRef>
          <a:fontRef idx="minor">
            <a:schemeClr val="lt1"/>
          </a:fontRef>
        </p:style>
        <p:txBody>
          <a:bodyPr vert="horz" lIns="91440" tIns="0" rIns="91440" bIns="182880" rtlCol="0" anchor="b">
            <a:normAutofit/>
          </a:bodyPr>
          <a:lstStyle/>
          <a:p>
            <a:pPr algn="ctr" defTabSz="914400"/>
            <a:r>
              <a:rPr lang="en-US" sz="3900" b="1" kern="1200" dirty="0">
                <a:solidFill>
                  <a:schemeClr val="bg1"/>
                </a:solidFill>
                <a:latin typeface="+mj-lt"/>
                <a:ea typeface="+mj-ea"/>
                <a:cs typeface="+mj-cs"/>
              </a:rPr>
              <a:t>12-Lesson Discounted Bundle</a:t>
            </a:r>
          </a:p>
        </p:txBody>
      </p:sp>
      <p:sp>
        <p:nvSpPr>
          <p:cNvPr id="9" name="Content Placeholder 8">
            <a:extLst>
              <a:ext uri="{FF2B5EF4-FFF2-40B4-BE49-F238E27FC236}">
                <a16:creationId xmlns:a16="http://schemas.microsoft.com/office/drawing/2014/main" id="{19ACF728-C93A-6946-9DED-1F5D76A53E02}"/>
              </a:ext>
            </a:extLst>
          </p:cNvPr>
          <p:cNvSpPr>
            <a:spLocks noGrp="1"/>
          </p:cNvSpPr>
          <p:nvPr>
            <p:ph sz="quarter" idx="4"/>
          </p:nvPr>
        </p:nvSpPr>
        <p:spPr>
          <a:xfrm>
            <a:off x="845025" y="2015316"/>
            <a:ext cx="3887391" cy="3534147"/>
          </a:xfrm>
        </p:spPr>
        <p:txBody>
          <a:bodyPr>
            <a:normAutofit/>
          </a:bodyPr>
          <a:lstStyle/>
          <a:p>
            <a:pPr marL="0" indent="0" algn="ctr">
              <a:buNone/>
            </a:pPr>
            <a:r>
              <a:rPr lang="en-US" sz="3600" b="1" dirty="0">
                <a:latin typeface="Ink Free" panose="03080402000500000000" pitchFamily="66" charset="0"/>
              </a:rPr>
              <a:t>Bonus Files</a:t>
            </a:r>
          </a:p>
          <a:p>
            <a:r>
              <a:rPr lang="en-US" sz="2400" dirty="0"/>
              <a:t>Final project with </a:t>
            </a:r>
          </a:p>
          <a:p>
            <a:pPr lvl="1"/>
            <a:r>
              <a:rPr lang="en-US" sz="2100" dirty="0"/>
              <a:t>Guidelines</a:t>
            </a:r>
          </a:p>
          <a:p>
            <a:pPr lvl="1"/>
            <a:r>
              <a:rPr lang="en-US" sz="2100" dirty="0"/>
              <a:t>Rubric</a:t>
            </a:r>
          </a:p>
          <a:p>
            <a:pPr lvl="1"/>
            <a:r>
              <a:rPr lang="en-US" sz="2100" dirty="0"/>
              <a:t>Reflection Assignment</a:t>
            </a:r>
          </a:p>
          <a:p>
            <a:r>
              <a:rPr lang="en-US" sz="2400" dirty="0"/>
              <a:t>Student Support Website </a:t>
            </a:r>
          </a:p>
          <a:p>
            <a:pPr lvl="1"/>
            <a:r>
              <a:rPr lang="en-US" sz="2100" dirty="0"/>
              <a:t>A support page for each lesson to aid students while working independently</a:t>
            </a:r>
          </a:p>
        </p:txBody>
      </p:sp>
      <p:sp>
        <p:nvSpPr>
          <p:cNvPr id="6" name="Rectangle 5">
            <a:extLst>
              <a:ext uri="{FF2B5EF4-FFF2-40B4-BE49-F238E27FC236}">
                <a16:creationId xmlns:a16="http://schemas.microsoft.com/office/drawing/2014/main" id="{C2DF7945-037B-514F-BC3D-5AB1A8015687}"/>
              </a:ext>
            </a:extLst>
          </p:cNvPr>
          <p:cNvSpPr/>
          <p:nvPr/>
        </p:nvSpPr>
        <p:spPr>
          <a:xfrm>
            <a:off x="845025" y="6006527"/>
            <a:ext cx="8030579" cy="307777"/>
          </a:xfrm>
          <a:prstGeom prst="rect">
            <a:avLst/>
          </a:prstGeom>
        </p:spPr>
        <p:txBody>
          <a:bodyPr wrap="square">
            <a:spAutoFit/>
          </a:bodyPr>
          <a:lstStyle/>
          <a:p>
            <a:r>
              <a:rPr lang="en-US" sz="1400" dirty="0">
                <a:solidFill>
                  <a:srgbClr val="70AE46"/>
                </a:solidFill>
                <a:hlinkClick r:id="rId2">
                  <a:extLst>
                    <a:ext uri="{A12FA001-AC4F-418D-AE19-62706E023703}">
                      <ahyp:hlinkClr xmlns:ahyp="http://schemas.microsoft.com/office/drawing/2018/hyperlinkcolor" val="tx"/>
                    </a:ext>
                  </a:extLst>
                </a:hlinkClick>
              </a:rPr>
              <a:t>https://</a:t>
            </a:r>
            <a:r>
              <a:rPr lang="en-US" sz="1400" dirty="0" err="1">
                <a:solidFill>
                  <a:srgbClr val="70AE46"/>
                </a:solidFill>
                <a:hlinkClick r:id="rId2">
                  <a:extLst>
                    <a:ext uri="{A12FA001-AC4F-418D-AE19-62706E023703}">
                      <ahyp:hlinkClr xmlns:ahyp="http://schemas.microsoft.com/office/drawing/2018/hyperlinkcolor" val="tx"/>
                    </a:ext>
                  </a:extLst>
                </a:hlinkClick>
              </a:rPr>
              <a:t>www.teacherspayteachers.com</a:t>
            </a:r>
            <a:r>
              <a:rPr lang="en-US" sz="1400" dirty="0">
                <a:solidFill>
                  <a:srgbClr val="70AE46"/>
                </a:solidFill>
                <a:hlinkClick r:id="rId2">
                  <a:extLst>
                    <a:ext uri="{A12FA001-AC4F-418D-AE19-62706E023703}">
                      <ahyp:hlinkClr xmlns:ahyp="http://schemas.microsoft.com/office/drawing/2018/hyperlinkcolor" val="tx"/>
                    </a:ext>
                  </a:extLst>
                </a:hlinkClick>
              </a:rPr>
              <a:t>/Product/Computer-Coding-in-Scratch-10-Lessons-BUNDLE-3870547</a:t>
            </a:r>
            <a:endParaRPr lang="en-US" sz="1400" dirty="0">
              <a:solidFill>
                <a:srgbClr val="70AE46"/>
              </a:solidFill>
            </a:endParaRPr>
          </a:p>
        </p:txBody>
      </p:sp>
      <p:pic>
        <p:nvPicPr>
          <p:cNvPr id="4" name="Picture 3">
            <a:hlinkClick r:id="rId2"/>
            <a:extLst>
              <a:ext uri="{FF2B5EF4-FFF2-40B4-BE49-F238E27FC236}">
                <a16:creationId xmlns:a16="http://schemas.microsoft.com/office/drawing/2014/main" id="{ABCB0AB0-BDCB-7748-A64C-A98DA41FBE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8063" y="1923069"/>
            <a:ext cx="3626393" cy="3626393"/>
          </a:xfrm>
          <a:prstGeom prst="rect">
            <a:avLst/>
          </a:prstGeom>
        </p:spPr>
      </p:pic>
    </p:spTree>
    <p:extLst>
      <p:ext uri="{BB962C8B-B14F-4D97-AF65-F5344CB8AC3E}">
        <p14:creationId xmlns:p14="http://schemas.microsoft.com/office/powerpoint/2010/main" val="22569568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hlinkClick r:id="rId2"/>
            <a:extLst>
              <a:ext uri="{FF2B5EF4-FFF2-40B4-BE49-F238E27FC236}">
                <a16:creationId xmlns:a16="http://schemas.microsoft.com/office/drawing/2014/main" id="{9514DA08-06F2-EE40-86A5-C75B2D3EAF85}"/>
              </a:ext>
            </a:extLst>
          </p:cNvPr>
          <p:cNvPicPr>
            <a:picLocks noChangeAspect="1"/>
          </p:cNvPicPr>
          <p:nvPr/>
        </p:nvPicPr>
        <p:blipFill>
          <a:blip r:embed="rId3"/>
          <a:stretch>
            <a:fillRect/>
          </a:stretch>
        </p:blipFill>
        <p:spPr>
          <a:xfrm>
            <a:off x="2647796" y="1225142"/>
            <a:ext cx="1740387" cy="1740387"/>
          </a:xfrm>
          <a:prstGeom prst="rect">
            <a:avLst/>
          </a:prstGeom>
        </p:spPr>
      </p:pic>
      <p:pic>
        <p:nvPicPr>
          <p:cNvPr id="9" name="Picture 8">
            <a:hlinkClick r:id="rId4"/>
            <a:extLst>
              <a:ext uri="{FF2B5EF4-FFF2-40B4-BE49-F238E27FC236}">
                <a16:creationId xmlns:a16="http://schemas.microsoft.com/office/drawing/2014/main" id="{95CB9793-F4FA-4E43-82CA-5400775A23BA}"/>
              </a:ext>
            </a:extLst>
          </p:cNvPr>
          <p:cNvPicPr>
            <a:picLocks noChangeAspect="1"/>
          </p:cNvPicPr>
          <p:nvPr/>
        </p:nvPicPr>
        <p:blipFill>
          <a:blip r:embed="rId5"/>
          <a:stretch>
            <a:fillRect/>
          </a:stretch>
        </p:blipFill>
        <p:spPr>
          <a:xfrm>
            <a:off x="4832577" y="1245689"/>
            <a:ext cx="1740387" cy="1740387"/>
          </a:xfrm>
          <a:prstGeom prst="rect">
            <a:avLst/>
          </a:prstGeom>
        </p:spPr>
      </p:pic>
      <p:pic>
        <p:nvPicPr>
          <p:cNvPr id="11" name="Picture 10">
            <a:hlinkClick r:id="rId6"/>
            <a:extLst>
              <a:ext uri="{FF2B5EF4-FFF2-40B4-BE49-F238E27FC236}">
                <a16:creationId xmlns:a16="http://schemas.microsoft.com/office/drawing/2014/main" id="{EE2DBD22-2F61-5E43-B79B-A947D8DC4ED3}"/>
              </a:ext>
            </a:extLst>
          </p:cNvPr>
          <p:cNvPicPr>
            <a:picLocks noChangeAspect="1"/>
          </p:cNvPicPr>
          <p:nvPr/>
        </p:nvPicPr>
        <p:blipFill>
          <a:blip r:embed="rId7"/>
          <a:stretch>
            <a:fillRect/>
          </a:stretch>
        </p:blipFill>
        <p:spPr>
          <a:xfrm>
            <a:off x="7017358" y="1239951"/>
            <a:ext cx="1740387" cy="1740387"/>
          </a:xfrm>
          <a:prstGeom prst="rect">
            <a:avLst/>
          </a:prstGeom>
        </p:spPr>
      </p:pic>
      <p:pic>
        <p:nvPicPr>
          <p:cNvPr id="13" name="Picture 12">
            <a:hlinkClick r:id="rId8"/>
            <a:extLst>
              <a:ext uri="{FF2B5EF4-FFF2-40B4-BE49-F238E27FC236}">
                <a16:creationId xmlns:a16="http://schemas.microsoft.com/office/drawing/2014/main" id="{51A39FDC-7D9E-1A4F-9106-E07EFB10D1B1}"/>
              </a:ext>
            </a:extLst>
          </p:cNvPr>
          <p:cNvPicPr>
            <a:picLocks noChangeAspect="1"/>
          </p:cNvPicPr>
          <p:nvPr/>
        </p:nvPicPr>
        <p:blipFill>
          <a:blip r:embed="rId9"/>
          <a:stretch>
            <a:fillRect/>
          </a:stretch>
        </p:blipFill>
        <p:spPr>
          <a:xfrm>
            <a:off x="463015" y="3099238"/>
            <a:ext cx="1737360" cy="1737360"/>
          </a:xfrm>
          <a:prstGeom prst="rect">
            <a:avLst/>
          </a:prstGeom>
        </p:spPr>
      </p:pic>
      <p:pic>
        <p:nvPicPr>
          <p:cNvPr id="15" name="Picture 14">
            <a:hlinkClick r:id="rId10"/>
            <a:extLst>
              <a:ext uri="{FF2B5EF4-FFF2-40B4-BE49-F238E27FC236}">
                <a16:creationId xmlns:a16="http://schemas.microsoft.com/office/drawing/2014/main" id="{8493B39D-B608-284A-93A0-69763ADECD1D}"/>
              </a:ext>
            </a:extLst>
          </p:cNvPr>
          <p:cNvPicPr>
            <a:picLocks noChangeAspect="1"/>
          </p:cNvPicPr>
          <p:nvPr/>
        </p:nvPicPr>
        <p:blipFill>
          <a:blip r:embed="rId11"/>
          <a:stretch>
            <a:fillRect/>
          </a:stretch>
        </p:blipFill>
        <p:spPr>
          <a:xfrm>
            <a:off x="2619869" y="3099238"/>
            <a:ext cx="1737360" cy="1737360"/>
          </a:xfrm>
          <a:prstGeom prst="rect">
            <a:avLst/>
          </a:prstGeom>
        </p:spPr>
      </p:pic>
      <p:pic>
        <p:nvPicPr>
          <p:cNvPr id="17" name="Picture 16">
            <a:hlinkClick r:id="rId12"/>
            <a:extLst>
              <a:ext uri="{FF2B5EF4-FFF2-40B4-BE49-F238E27FC236}">
                <a16:creationId xmlns:a16="http://schemas.microsoft.com/office/drawing/2014/main" id="{99FE370A-CECF-7440-A88F-E01241BEDFA0}"/>
              </a:ext>
            </a:extLst>
          </p:cNvPr>
          <p:cNvPicPr>
            <a:picLocks noChangeAspect="1"/>
          </p:cNvPicPr>
          <p:nvPr/>
        </p:nvPicPr>
        <p:blipFill>
          <a:blip r:embed="rId13"/>
          <a:stretch>
            <a:fillRect/>
          </a:stretch>
        </p:blipFill>
        <p:spPr>
          <a:xfrm>
            <a:off x="4832577" y="3099238"/>
            <a:ext cx="1737360" cy="1737360"/>
          </a:xfrm>
          <a:prstGeom prst="rect">
            <a:avLst/>
          </a:prstGeom>
        </p:spPr>
      </p:pic>
      <p:pic>
        <p:nvPicPr>
          <p:cNvPr id="19" name="Picture 18">
            <a:hlinkClick r:id="rId14"/>
            <a:extLst>
              <a:ext uri="{FF2B5EF4-FFF2-40B4-BE49-F238E27FC236}">
                <a16:creationId xmlns:a16="http://schemas.microsoft.com/office/drawing/2014/main" id="{BE0B24CC-5BE6-0344-B2F7-4ECF9C8C3B5E}"/>
              </a:ext>
            </a:extLst>
          </p:cNvPr>
          <p:cNvPicPr>
            <a:picLocks noChangeAspect="1"/>
          </p:cNvPicPr>
          <p:nvPr/>
        </p:nvPicPr>
        <p:blipFill>
          <a:blip r:embed="rId15"/>
          <a:stretch>
            <a:fillRect/>
          </a:stretch>
        </p:blipFill>
        <p:spPr>
          <a:xfrm>
            <a:off x="7020385" y="3099238"/>
            <a:ext cx="1737360" cy="1737360"/>
          </a:xfrm>
          <a:prstGeom prst="rect">
            <a:avLst/>
          </a:prstGeom>
        </p:spPr>
      </p:pic>
      <p:pic>
        <p:nvPicPr>
          <p:cNvPr id="21" name="Picture 20">
            <a:hlinkClick r:id="rId16"/>
            <a:extLst>
              <a:ext uri="{FF2B5EF4-FFF2-40B4-BE49-F238E27FC236}">
                <a16:creationId xmlns:a16="http://schemas.microsoft.com/office/drawing/2014/main" id="{1893A1A6-965C-5B47-AC59-AE64E594FADE}"/>
              </a:ext>
            </a:extLst>
          </p:cNvPr>
          <p:cNvPicPr>
            <a:picLocks noChangeAspect="1"/>
          </p:cNvPicPr>
          <p:nvPr/>
        </p:nvPicPr>
        <p:blipFill>
          <a:blip r:embed="rId17"/>
          <a:stretch>
            <a:fillRect/>
          </a:stretch>
        </p:blipFill>
        <p:spPr>
          <a:xfrm>
            <a:off x="470407" y="4950425"/>
            <a:ext cx="1737360" cy="1737360"/>
          </a:xfrm>
          <a:prstGeom prst="rect">
            <a:avLst/>
          </a:prstGeom>
        </p:spPr>
      </p:pic>
      <p:pic>
        <p:nvPicPr>
          <p:cNvPr id="23" name="Picture 22">
            <a:hlinkClick r:id="rId18"/>
            <a:extLst>
              <a:ext uri="{FF2B5EF4-FFF2-40B4-BE49-F238E27FC236}">
                <a16:creationId xmlns:a16="http://schemas.microsoft.com/office/drawing/2014/main" id="{EBF60B98-510F-1F40-9997-3B98B02DE733}"/>
              </a:ext>
            </a:extLst>
          </p:cNvPr>
          <p:cNvPicPr>
            <a:picLocks noChangeAspect="1"/>
          </p:cNvPicPr>
          <p:nvPr/>
        </p:nvPicPr>
        <p:blipFill>
          <a:blip r:embed="rId19"/>
          <a:stretch>
            <a:fillRect/>
          </a:stretch>
        </p:blipFill>
        <p:spPr>
          <a:xfrm>
            <a:off x="2619869" y="4970307"/>
            <a:ext cx="1737360" cy="1737360"/>
          </a:xfrm>
          <a:prstGeom prst="rect">
            <a:avLst/>
          </a:prstGeom>
        </p:spPr>
      </p:pic>
      <p:sp>
        <p:nvSpPr>
          <p:cNvPr id="26" name="TextBox 25">
            <a:extLst>
              <a:ext uri="{FF2B5EF4-FFF2-40B4-BE49-F238E27FC236}">
                <a16:creationId xmlns:a16="http://schemas.microsoft.com/office/drawing/2014/main" id="{4E0923E9-64A3-6949-BE78-FE7028D64D25}"/>
              </a:ext>
            </a:extLst>
          </p:cNvPr>
          <p:cNvSpPr txBox="1"/>
          <p:nvPr/>
        </p:nvSpPr>
        <p:spPr>
          <a:xfrm>
            <a:off x="2376144" y="499898"/>
            <a:ext cx="4391712" cy="5078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700" dirty="0">
                <a:latin typeface="+mj-lt"/>
              </a:rPr>
              <a:t>Click for individual lessons</a:t>
            </a:r>
            <a:endParaRPr lang="en-US" sz="2700" b="1" dirty="0">
              <a:latin typeface="+mj-lt"/>
            </a:endParaRPr>
          </a:p>
        </p:txBody>
      </p:sp>
      <p:pic>
        <p:nvPicPr>
          <p:cNvPr id="3" name="Picture 2">
            <a:hlinkClick r:id="rId20"/>
            <a:extLst>
              <a:ext uri="{FF2B5EF4-FFF2-40B4-BE49-F238E27FC236}">
                <a16:creationId xmlns:a16="http://schemas.microsoft.com/office/drawing/2014/main" id="{A0501AAB-6176-DE4C-AB43-D1B814501688}"/>
              </a:ext>
            </a:extLst>
          </p:cNvPr>
          <p:cNvPicPr>
            <a:picLocks noChangeAspect="1"/>
          </p:cNvPicPr>
          <p:nvPr/>
        </p:nvPicPr>
        <p:blipFill>
          <a:blip r:embed="rId21"/>
          <a:stretch>
            <a:fillRect/>
          </a:stretch>
        </p:blipFill>
        <p:spPr>
          <a:xfrm>
            <a:off x="463015" y="1245024"/>
            <a:ext cx="1740387" cy="1740387"/>
          </a:xfrm>
          <a:prstGeom prst="rect">
            <a:avLst/>
          </a:prstGeom>
        </p:spPr>
      </p:pic>
      <p:pic>
        <p:nvPicPr>
          <p:cNvPr id="4" name="Picture 3">
            <a:hlinkClick r:id="rId22"/>
            <a:extLst>
              <a:ext uri="{FF2B5EF4-FFF2-40B4-BE49-F238E27FC236}">
                <a16:creationId xmlns:a16="http://schemas.microsoft.com/office/drawing/2014/main" id="{11D8F732-22E3-E64E-8BE1-79D60896161E}"/>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020385" y="4950425"/>
            <a:ext cx="1737360" cy="1737360"/>
          </a:xfrm>
          <a:prstGeom prst="rect">
            <a:avLst/>
          </a:prstGeom>
        </p:spPr>
      </p:pic>
      <p:pic>
        <p:nvPicPr>
          <p:cNvPr id="6" name="Picture 5">
            <a:hlinkClick r:id="rId24"/>
            <a:extLst>
              <a:ext uri="{FF2B5EF4-FFF2-40B4-BE49-F238E27FC236}">
                <a16:creationId xmlns:a16="http://schemas.microsoft.com/office/drawing/2014/main" id="{C69B7088-6AF4-E548-A8B2-2DEED4F17D19}"/>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832577" y="4970307"/>
            <a:ext cx="1737360" cy="1737360"/>
          </a:xfrm>
          <a:prstGeom prst="rect">
            <a:avLst/>
          </a:prstGeom>
        </p:spPr>
      </p:pic>
    </p:spTree>
    <p:extLst>
      <p:ext uri="{BB962C8B-B14F-4D97-AF65-F5344CB8AC3E}">
        <p14:creationId xmlns:p14="http://schemas.microsoft.com/office/powerpoint/2010/main" val="40362181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D155F-0098-5E46-A34E-090CFB7E9093}"/>
              </a:ext>
            </a:extLst>
          </p:cNvPr>
          <p:cNvSpPr>
            <a:spLocks noGrp="1"/>
          </p:cNvSpPr>
          <p:nvPr>
            <p:ph type="title" idx="4294967295"/>
          </p:nvPr>
        </p:nvSpPr>
        <p:spPr>
          <a:xfrm>
            <a:off x="628650" y="365126"/>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t>Click to edit Master title style</a:t>
            </a:r>
            <a:endParaRPr lang="en-US" sz="3600" dirty="0">
              <a:latin typeface="Ink Free" panose="03080402000500000000" pitchFamily="66" charset="0"/>
            </a:endParaRPr>
          </a:p>
        </p:txBody>
      </p:sp>
      <p:pic>
        <p:nvPicPr>
          <p:cNvPr id="6" name="Picture 5" descr="A picture containing text, newspaper&#10;&#10;Description automatically generated">
            <a:hlinkClick r:id="rId2"/>
            <a:extLst>
              <a:ext uri="{FF2B5EF4-FFF2-40B4-BE49-F238E27FC236}">
                <a16:creationId xmlns:a16="http://schemas.microsoft.com/office/drawing/2014/main" id="{CA3F291E-AFE9-6E46-A5D1-1F91914EC05C}"/>
              </a:ext>
            </a:extLst>
          </p:cNvPr>
          <p:cNvPicPr>
            <a:picLocks noChangeAspect="1"/>
          </p:cNvPicPr>
          <p:nvPr/>
        </p:nvPicPr>
        <p:blipFill>
          <a:blip r:embed="rId3"/>
          <a:stretch>
            <a:fillRect/>
          </a:stretch>
        </p:blipFill>
        <p:spPr>
          <a:xfrm>
            <a:off x="3759072" y="2045759"/>
            <a:ext cx="1508760" cy="1508760"/>
          </a:xfrm>
          <a:prstGeom prst="rect">
            <a:avLst/>
          </a:prstGeom>
          <a:effectLst>
            <a:outerShdw blurRad="50800" dist="38100" dir="8100000" algn="tr" rotWithShape="0">
              <a:prstClr val="black">
                <a:alpha val="40000"/>
              </a:prstClr>
            </a:outerShdw>
          </a:effectLst>
        </p:spPr>
      </p:pic>
      <p:pic>
        <p:nvPicPr>
          <p:cNvPr id="10" name="Picture 9" descr="A close up of a newspaper&#10;&#10;Description automatically generated">
            <a:hlinkClick r:id="rId4"/>
            <a:extLst>
              <a:ext uri="{FF2B5EF4-FFF2-40B4-BE49-F238E27FC236}">
                <a16:creationId xmlns:a16="http://schemas.microsoft.com/office/drawing/2014/main" id="{7FFD0AE7-3425-B249-8EE3-666834A04F53}"/>
              </a:ext>
            </a:extLst>
          </p:cNvPr>
          <p:cNvPicPr>
            <a:picLocks noChangeAspect="1"/>
          </p:cNvPicPr>
          <p:nvPr/>
        </p:nvPicPr>
        <p:blipFill>
          <a:blip r:embed="rId5"/>
          <a:stretch>
            <a:fillRect/>
          </a:stretch>
        </p:blipFill>
        <p:spPr>
          <a:xfrm rot="21045390">
            <a:off x="1915572" y="2119843"/>
            <a:ext cx="1508760" cy="1508760"/>
          </a:xfrm>
          <a:prstGeom prst="rect">
            <a:avLst/>
          </a:prstGeom>
          <a:effectLst>
            <a:outerShdw blurRad="50800" dist="38100" dir="8100000" algn="tr" rotWithShape="0">
              <a:prstClr val="black">
                <a:alpha val="40000"/>
              </a:prstClr>
            </a:outerShdw>
          </a:effectLst>
        </p:spPr>
      </p:pic>
      <p:pic>
        <p:nvPicPr>
          <p:cNvPr id="12" name="Picture 11" descr="A screenshot of a cell phone&#10;&#10;Description automatically generated">
            <a:hlinkClick r:id="rId6"/>
            <a:extLst>
              <a:ext uri="{FF2B5EF4-FFF2-40B4-BE49-F238E27FC236}">
                <a16:creationId xmlns:a16="http://schemas.microsoft.com/office/drawing/2014/main" id="{61EFE3E2-A3D1-9942-B0AD-B60FE6659636}"/>
              </a:ext>
            </a:extLst>
          </p:cNvPr>
          <p:cNvPicPr>
            <a:picLocks noChangeAspect="1"/>
          </p:cNvPicPr>
          <p:nvPr/>
        </p:nvPicPr>
        <p:blipFill>
          <a:blip r:embed="rId7"/>
          <a:stretch>
            <a:fillRect/>
          </a:stretch>
        </p:blipFill>
        <p:spPr>
          <a:xfrm>
            <a:off x="197042" y="2030495"/>
            <a:ext cx="1508760" cy="1508760"/>
          </a:xfrm>
          <a:prstGeom prst="rect">
            <a:avLst/>
          </a:prstGeom>
          <a:effectLst>
            <a:outerShdw blurRad="50800" dist="38100" dir="8100000" algn="tr" rotWithShape="0">
              <a:prstClr val="black">
                <a:alpha val="40000"/>
              </a:prstClr>
            </a:outerShdw>
          </a:effectLst>
        </p:spPr>
      </p:pic>
      <p:pic>
        <p:nvPicPr>
          <p:cNvPr id="16" name="Picture 15" descr="A picture containing wall&#10;&#10;Description automatically generated">
            <a:hlinkClick r:id="rId8"/>
            <a:extLst>
              <a:ext uri="{FF2B5EF4-FFF2-40B4-BE49-F238E27FC236}">
                <a16:creationId xmlns:a16="http://schemas.microsoft.com/office/drawing/2014/main" id="{5AD3D207-9F46-B24D-8F63-99DC6227F086}"/>
              </a:ext>
            </a:extLst>
          </p:cNvPr>
          <p:cNvPicPr>
            <a:picLocks noChangeAspect="1"/>
          </p:cNvPicPr>
          <p:nvPr/>
        </p:nvPicPr>
        <p:blipFill>
          <a:blip r:embed="rId9"/>
          <a:stretch>
            <a:fillRect/>
          </a:stretch>
        </p:blipFill>
        <p:spPr>
          <a:xfrm rot="20937732">
            <a:off x="7392336" y="3951555"/>
            <a:ext cx="1508760" cy="1508760"/>
          </a:xfrm>
          <a:prstGeom prst="rect">
            <a:avLst/>
          </a:prstGeom>
          <a:effectLst>
            <a:outerShdw blurRad="50800" dist="38100" dir="8100000" algn="tr" rotWithShape="0">
              <a:prstClr val="black">
                <a:alpha val="40000"/>
              </a:prstClr>
            </a:outerShdw>
          </a:effectLst>
        </p:spPr>
      </p:pic>
      <p:pic>
        <p:nvPicPr>
          <p:cNvPr id="18" name="Picture 17" descr="A screenshot of a newspaper&#10;&#10;Description automatically generated">
            <a:hlinkClick r:id="rId10"/>
            <a:extLst>
              <a:ext uri="{FF2B5EF4-FFF2-40B4-BE49-F238E27FC236}">
                <a16:creationId xmlns:a16="http://schemas.microsoft.com/office/drawing/2014/main" id="{7D17A007-2F4D-8C42-AA9E-A8D91EBEAA75}"/>
              </a:ext>
            </a:extLst>
          </p:cNvPr>
          <p:cNvPicPr>
            <a:picLocks noChangeAspect="1"/>
          </p:cNvPicPr>
          <p:nvPr/>
        </p:nvPicPr>
        <p:blipFill>
          <a:blip r:embed="rId11"/>
          <a:stretch>
            <a:fillRect/>
          </a:stretch>
        </p:blipFill>
        <p:spPr>
          <a:xfrm rot="743663">
            <a:off x="5532825" y="3919140"/>
            <a:ext cx="1508760" cy="1508760"/>
          </a:xfrm>
          <a:prstGeom prst="rect">
            <a:avLst/>
          </a:prstGeom>
          <a:effectLst>
            <a:outerShdw blurRad="50800" dist="38100" dir="8100000" algn="tr" rotWithShape="0">
              <a:prstClr val="black">
                <a:alpha val="40000"/>
              </a:prstClr>
            </a:outerShdw>
          </a:effectLst>
        </p:spPr>
      </p:pic>
      <p:pic>
        <p:nvPicPr>
          <p:cNvPr id="20" name="Picture 19" descr="A close up of a newspaper&#10;&#10;Description automatically generated">
            <a:hlinkClick r:id="rId12"/>
            <a:extLst>
              <a:ext uri="{FF2B5EF4-FFF2-40B4-BE49-F238E27FC236}">
                <a16:creationId xmlns:a16="http://schemas.microsoft.com/office/drawing/2014/main" id="{69EB663F-879A-D145-B2D1-FA4ACC9D9A70}"/>
              </a:ext>
            </a:extLst>
          </p:cNvPr>
          <p:cNvPicPr>
            <a:picLocks noChangeAspect="1"/>
          </p:cNvPicPr>
          <p:nvPr/>
        </p:nvPicPr>
        <p:blipFill>
          <a:blip r:embed="rId13"/>
          <a:stretch>
            <a:fillRect/>
          </a:stretch>
        </p:blipFill>
        <p:spPr>
          <a:xfrm rot="548307">
            <a:off x="5581429" y="2202083"/>
            <a:ext cx="1508760" cy="1508760"/>
          </a:xfrm>
          <a:prstGeom prst="rect">
            <a:avLst/>
          </a:prstGeom>
          <a:effectLst>
            <a:outerShdw blurRad="50800" dist="38100" dir="8100000" algn="tr" rotWithShape="0">
              <a:prstClr val="black">
                <a:alpha val="40000"/>
              </a:prstClr>
            </a:outerShdw>
          </a:effectLst>
        </p:spPr>
      </p:pic>
      <p:pic>
        <p:nvPicPr>
          <p:cNvPr id="5" name="Picture 4" descr="A close up of a newspaper&#10;&#10;Description automatically generated">
            <a:hlinkClick r:id="rId14"/>
            <a:extLst>
              <a:ext uri="{FF2B5EF4-FFF2-40B4-BE49-F238E27FC236}">
                <a16:creationId xmlns:a16="http://schemas.microsoft.com/office/drawing/2014/main" id="{AE52E892-C68E-9240-9943-D370B512E2E7}"/>
              </a:ext>
            </a:extLst>
          </p:cNvPr>
          <p:cNvPicPr>
            <a:picLocks noChangeAspect="1"/>
          </p:cNvPicPr>
          <p:nvPr/>
        </p:nvPicPr>
        <p:blipFill>
          <a:blip r:embed="rId15"/>
          <a:stretch>
            <a:fillRect/>
          </a:stretch>
        </p:blipFill>
        <p:spPr>
          <a:xfrm rot="21152743">
            <a:off x="343083" y="3913469"/>
            <a:ext cx="1508760" cy="1508760"/>
          </a:xfrm>
          <a:prstGeom prst="rect">
            <a:avLst/>
          </a:prstGeom>
          <a:effectLst>
            <a:outerShdw blurRad="50800" dist="38100" dir="8100000" algn="tr" rotWithShape="0">
              <a:prstClr val="black">
                <a:alpha val="40000"/>
              </a:prstClr>
            </a:outerShdw>
          </a:effectLst>
        </p:spPr>
      </p:pic>
      <p:pic>
        <p:nvPicPr>
          <p:cNvPr id="13" name="Picture 12">
            <a:hlinkClick r:id="rId16"/>
            <a:extLst>
              <a:ext uri="{FF2B5EF4-FFF2-40B4-BE49-F238E27FC236}">
                <a16:creationId xmlns:a16="http://schemas.microsoft.com/office/drawing/2014/main" id="{E535CF0F-D67B-824F-A307-D4C867737068}"/>
              </a:ext>
            </a:extLst>
          </p:cNvPr>
          <p:cNvPicPr>
            <a:picLocks noChangeAspect="1"/>
          </p:cNvPicPr>
          <p:nvPr/>
        </p:nvPicPr>
        <p:blipFill>
          <a:blip r:embed="rId17"/>
          <a:stretch>
            <a:fillRect/>
          </a:stretch>
        </p:blipFill>
        <p:spPr>
          <a:xfrm>
            <a:off x="3817620" y="3821079"/>
            <a:ext cx="1508760" cy="1508760"/>
          </a:xfrm>
          <a:prstGeom prst="rect">
            <a:avLst/>
          </a:prstGeom>
          <a:effectLst>
            <a:outerShdw blurRad="50800" dist="38100" dir="8100000" algn="tr" rotWithShape="0">
              <a:prstClr val="black">
                <a:alpha val="40000"/>
              </a:prstClr>
            </a:outerShdw>
          </a:effectLst>
        </p:spPr>
      </p:pic>
      <p:pic>
        <p:nvPicPr>
          <p:cNvPr id="4" name="Picture 3" descr="A screenshot of a computer&#10;&#10;Description automatically generated">
            <a:hlinkClick r:id="rId18"/>
            <a:extLst>
              <a:ext uri="{FF2B5EF4-FFF2-40B4-BE49-F238E27FC236}">
                <a16:creationId xmlns:a16="http://schemas.microsoft.com/office/drawing/2014/main" id="{844F3EEA-1911-C14E-BF3B-4F89038BA4E7}"/>
              </a:ext>
            </a:extLst>
          </p:cNvPr>
          <p:cNvPicPr>
            <a:picLocks noChangeAspect="1"/>
          </p:cNvPicPr>
          <p:nvPr/>
        </p:nvPicPr>
        <p:blipFill>
          <a:blip r:embed="rId19"/>
          <a:stretch>
            <a:fillRect/>
          </a:stretch>
        </p:blipFill>
        <p:spPr>
          <a:xfrm>
            <a:off x="7283130" y="2288695"/>
            <a:ext cx="1508760" cy="1508760"/>
          </a:xfrm>
          <a:prstGeom prst="rect">
            <a:avLst/>
          </a:prstGeom>
          <a:effectLst>
            <a:outerShdw blurRad="50800" dist="38100" dir="8100000" algn="tr" rotWithShape="0">
              <a:prstClr val="black">
                <a:alpha val="40000"/>
              </a:prstClr>
            </a:outerShdw>
          </a:effectLst>
        </p:spPr>
      </p:pic>
      <p:pic>
        <p:nvPicPr>
          <p:cNvPr id="14" name="Picture 13" descr="A close up of a newspaper&#10;&#10;Description automatically generated">
            <a:hlinkClick r:id="rId20"/>
            <a:extLst>
              <a:ext uri="{FF2B5EF4-FFF2-40B4-BE49-F238E27FC236}">
                <a16:creationId xmlns:a16="http://schemas.microsoft.com/office/drawing/2014/main" id="{6D520FE9-51E8-BA48-AB6A-7AA23A2D7CDD}"/>
              </a:ext>
            </a:extLst>
          </p:cNvPr>
          <p:cNvPicPr>
            <a:picLocks noChangeAspect="1"/>
          </p:cNvPicPr>
          <p:nvPr/>
        </p:nvPicPr>
        <p:blipFill>
          <a:blip r:embed="rId21"/>
          <a:stretch>
            <a:fillRect/>
          </a:stretch>
        </p:blipFill>
        <p:spPr>
          <a:xfrm rot="21174510">
            <a:off x="2059367" y="3883135"/>
            <a:ext cx="1508760" cy="150876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6830114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D155F-0098-5E46-A34E-090CFB7E9093}"/>
              </a:ext>
            </a:extLst>
          </p:cNvPr>
          <p:cNvSpPr>
            <a:spLocks noGrp="1"/>
          </p:cNvSpPr>
          <p:nvPr>
            <p:ph type="title" idx="4294967295"/>
          </p:nvPr>
        </p:nvSpPr>
        <p:spPr>
          <a:xfrm>
            <a:off x="628650" y="365126"/>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t>Click to edit Master title style</a:t>
            </a:r>
            <a:endParaRPr lang="en-US" sz="3600" cap="none" dirty="0">
              <a:latin typeface="Ink Free" panose="03080402000500000000" pitchFamily="66" charset="0"/>
            </a:endParaRPr>
          </a:p>
        </p:txBody>
      </p:sp>
      <p:sp>
        <p:nvSpPr>
          <p:cNvPr id="3" name="Rectangle 9">
            <a:extLst>
              <a:ext uri="{FF2B5EF4-FFF2-40B4-BE49-F238E27FC236}">
                <a16:creationId xmlns:a16="http://schemas.microsoft.com/office/drawing/2014/main" id="{6C5CE5A7-E6EE-904A-B168-543AF3C3D5A5}"/>
              </a:ext>
            </a:extLst>
          </p:cNvPr>
          <p:cNvSpPr>
            <a:spLocks noChangeArrowheads="1"/>
          </p:cNvSpPr>
          <p:nvPr/>
        </p:nvSpPr>
        <p:spPr bwMode="auto">
          <a:xfrm>
            <a:off x="1" y="146627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pic>
        <p:nvPicPr>
          <p:cNvPr id="1035" name="Picture 8">
            <a:hlinkClick r:id="rId2"/>
            <a:extLst>
              <a:ext uri="{FF2B5EF4-FFF2-40B4-BE49-F238E27FC236}">
                <a16:creationId xmlns:a16="http://schemas.microsoft.com/office/drawing/2014/main" id="{0843ADA2-1F46-3A43-BDB8-23D951A993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0677" y="3967916"/>
            <a:ext cx="1491502" cy="1495044"/>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6" name="Picture 11">
            <a:hlinkClick r:id="rId4"/>
            <a:extLst>
              <a:ext uri="{FF2B5EF4-FFF2-40B4-BE49-F238E27FC236}">
                <a16:creationId xmlns:a16="http://schemas.microsoft.com/office/drawing/2014/main" id="{9BA8DAB7-C3FF-154A-9714-AD65BCB29B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5428" y="3967916"/>
            <a:ext cx="1495044" cy="1495044"/>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7" name="Picture 10">
            <a:hlinkClick r:id="rId6"/>
            <a:extLst>
              <a:ext uri="{FF2B5EF4-FFF2-40B4-BE49-F238E27FC236}">
                <a16:creationId xmlns:a16="http://schemas.microsoft.com/office/drawing/2014/main" id="{5B7165FF-C5F2-1F4F-986C-96AB6B85F1E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b="13867"/>
          <a:stretch>
            <a:fillRect/>
          </a:stretch>
        </p:blipFill>
        <p:spPr bwMode="auto">
          <a:xfrm>
            <a:off x="1468636" y="-2374453"/>
            <a:ext cx="3559524" cy="149504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8">
            <a:extLst>
              <a:ext uri="{FF2B5EF4-FFF2-40B4-BE49-F238E27FC236}">
                <a16:creationId xmlns:a16="http://schemas.microsoft.com/office/drawing/2014/main" id="{74FAED3B-2619-404C-A8D9-FE1FDA36F908}"/>
              </a:ext>
            </a:extLst>
          </p:cNvPr>
          <p:cNvSpPr>
            <a:spLocks noChangeArrowheads="1"/>
          </p:cNvSpPr>
          <p:nvPr/>
        </p:nvSpPr>
        <p:spPr bwMode="auto">
          <a:xfrm>
            <a:off x="830461" y="-210833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pic>
        <p:nvPicPr>
          <p:cNvPr id="10" name="Picture 9" descr="A close up of text on a black background&#10;&#10;Description automatically generated">
            <a:hlinkClick r:id="rId8"/>
            <a:extLst>
              <a:ext uri="{FF2B5EF4-FFF2-40B4-BE49-F238E27FC236}">
                <a16:creationId xmlns:a16="http://schemas.microsoft.com/office/drawing/2014/main" id="{E247E240-BFF4-1E43-95BD-E465DECED1C0}"/>
              </a:ext>
            </a:extLst>
          </p:cNvPr>
          <p:cNvPicPr>
            <a:picLocks noChangeAspect="1"/>
          </p:cNvPicPr>
          <p:nvPr/>
        </p:nvPicPr>
        <p:blipFill>
          <a:blip r:embed="rId9"/>
          <a:stretch>
            <a:fillRect/>
          </a:stretch>
        </p:blipFill>
        <p:spPr>
          <a:xfrm>
            <a:off x="4769258" y="3967916"/>
            <a:ext cx="1495044" cy="1495044"/>
          </a:xfrm>
          <a:prstGeom prst="rect">
            <a:avLst/>
          </a:prstGeom>
          <a:effectLst>
            <a:outerShdw blurRad="50800" dist="38100" dir="8100000" algn="tr" rotWithShape="0">
              <a:prstClr val="black">
                <a:alpha val="40000"/>
              </a:prstClr>
            </a:outerShdw>
          </a:effectLst>
        </p:spPr>
      </p:pic>
      <p:pic>
        <p:nvPicPr>
          <p:cNvPr id="12" name="Picture 11" descr="A screenshot of a cell phone&#10;&#10;Description automatically generated">
            <a:hlinkClick r:id="rId10"/>
            <a:extLst>
              <a:ext uri="{FF2B5EF4-FFF2-40B4-BE49-F238E27FC236}">
                <a16:creationId xmlns:a16="http://schemas.microsoft.com/office/drawing/2014/main" id="{56621866-C135-5047-A2FE-6147D9FEA3C5}"/>
              </a:ext>
            </a:extLst>
          </p:cNvPr>
          <p:cNvPicPr>
            <a:picLocks noChangeAspect="1"/>
          </p:cNvPicPr>
          <p:nvPr/>
        </p:nvPicPr>
        <p:blipFill>
          <a:blip r:embed="rId11"/>
          <a:stretch>
            <a:fillRect/>
          </a:stretch>
        </p:blipFill>
        <p:spPr>
          <a:xfrm>
            <a:off x="6545279" y="2195034"/>
            <a:ext cx="1495044" cy="1495044"/>
          </a:xfrm>
          <a:prstGeom prst="rect">
            <a:avLst/>
          </a:prstGeom>
          <a:effectLst>
            <a:outerShdw blurRad="50800" dist="38100" dir="8100000" algn="tr" rotWithShape="0">
              <a:prstClr val="black">
                <a:alpha val="40000"/>
              </a:prstClr>
            </a:outerShdw>
          </a:effectLst>
        </p:spPr>
      </p:pic>
      <p:pic>
        <p:nvPicPr>
          <p:cNvPr id="14" name="Picture 13" descr="A screenshot of a cell phone&#10;&#10;Description automatically generated">
            <a:hlinkClick r:id="rId12"/>
            <a:extLst>
              <a:ext uri="{FF2B5EF4-FFF2-40B4-BE49-F238E27FC236}">
                <a16:creationId xmlns:a16="http://schemas.microsoft.com/office/drawing/2014/main" id="{890695DD-0CE0-CA4C-B1D6-CD8BE9BEE4CB}"/>
              </a:ext>
            </a:extLst>
          </p:cNvPr>
          <p:cNvPicPr>
            <a:picLocks noChangeAspect="1"/>
          </p:cNvPicPr>
          <p:nvPr/>
        </p:nvPicPr>
        <p:blipFill>
          <a:blip r:embed="rId13"/>
          <a:stretch>
            <a:fillRect/>
          </a:stretch>
        </p:blipFill>
        <p:spPr>
          <a:xfrm>
            <a:off x="1081598" y="2211650"/>
            <a:ext cx="1495044" cy="1495044"/>
          </a:xfrm>
          <a:prstGeom prst="rect">
            <a:avLst/>
          </a:prstGeom>
          <a:effectLst>
            <a:outerShdw blurRad="50800" dist="38100" dir="8100000" algn="tr" rotWithShape="0">
              <a:prstClr val="black">
                <a:alpha val="40000"/>
              </a:prstClr>
            </a:outerShdw>
          </a:effectLst>
        </p:spPr>
      </p:pic>
      <p:pic>
        <p:nvPicPr>
          <p:cNvPr id="16" name="Picture 15" descr="A screen shot of a person&#10;&#10;Description automatically generated">
            <a:hlinkClick r:id="rId14"/>
            <a:extLst>
              <a:ext uri="{FF2B5EF4-FFF2-40B4-BE49-F238E27FC236}">
                <a16:creationId xmlns:a16="http://schemas.microsoft.com/office/drawing/2014/main" id="{068C4BF4-4D59-B54C-B0B6-3A181D4A7A14}"/>
              </a:ext>
            </a:extLst>
          </p:cNvPr>
          <p:cNvPicPr>
            <a:picLocks noChangeAspect="1"/>
          </p:cNvPicPr>
          <p:nvPr/>
        </p:nvPicPr>
        <p:blipFill>
          <a:blip r:embed="rId15"/>
          <a:stretch>
            <a:fillRect/>
          </a:stretch>
        </p:blipFill>
        <p:spPr>
          <a:xfrm>
            <a:off x="2925428" y="2211650"/>
            <a:ext cx="1495044" cy="1495044"/>
          </a:xfrm>
          <a:prstGeom prst="rect">
            <a:avLst/>
          </a:prstGeom>
          <a:effectLst>
            <a:outerShdw blurRad="50800" dist="38100" dir="8100000" algn="tr" rotWithShape="0">
              <a:prstClr val="black">
                <a:alpha val="40000"/>
              </a:prstClr>
            </a:outerShdw>
          </a:effectLst>
        </p:spPr>
      </p:pic>
      <p:pic>
        <p:nvPicPr>
          <p:cNvPr id="6" name="Picture 5">
            <a:hlinkClick r:id="rId16"/>
            <a:extLst>
              <a:ext uri="{FF2B5EF4-FFF2-40B4-BE49-F238E27FC236}">
                <a16:creationId xmlns:a16="http://schemas.microsoft.com/office/drawing/2014/main" id="{1F78F4DD-1822-FC44-8D73-C116963AF612}"/>
              </a:ext>
            </a:extLst>
          </p:cNvPr>
          <p:cNvPicPr>
            <a:picLocks noChangeAspect="1"/>
          </p:cNvPicPr>
          <p:nvPr/>
        </p:nvPicPr>
        <p:blipFill>
          <a:blip r:embed="rId17"/>
          <a:stretch>
            <a:fillRect/>
          </a:stretch>
        </p:blipFill>
        <p:spPr>
          <a:xfrm>
            <a:off x="4769258" y="2211650"/>
            <a:ext cx="1495044" cy="1495044"/>
          </a:xfrm>
          <a:prstGeom prst="rect">
            <a:avLst/>
          </a:prstGeom>
          <a:effectLst>
            <a:outerShdw blurRad="50800" dist="38100" dir="8100000" algn="tr" rotWithShape="0">
              <a:prstClr val="black">
                <a:alpha val="40000"/>
              </a:prstClr>
            </a:outerShdw>
          </a:effectLst>
        </p:spPr>
      </p:pic>
      <p:pic>
        <p:nvPicPr>
          <p:cNvPr id="8" name="Picture 7">
            <a:hlinkClick r:id="rId18"/>
            <a:extLst>
              <a:ext uri="{FF2B5EF4-FFF2-40B4-BE49-F238E27FC236}">
                <a16:creationId xmlns:a16="http://schemas.microsoft.com/office/drawing/2014/main" id="{68D8E221-559F-5B46-8374-BBB7FA7DB648}"/>
              </a:ext>
            </a:extLst>
          </p:cNvPr>
          <p:cNvPicPr>
            <a:picLocks noChangeAspect="1"/>
          </p:cNvPicPr>
          <p:nvPr/>
        </p:nvPicPr>
        <p:blipFill>
          <a:blip r:embed="rId19"/>
          <a:stretch>
            <a:fillRect/>
          </a:stretch>
        </p:blipFill>
        <p:spPr>
          <a:xfrm>
            <a:off x="6613088" y="3967916"/>
            <a:ext cx="1495044" cy="1495044"/>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7193937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D155F-0098-5E46-A34E-090CFB7E9093}"/>
              </a:ext>
            </a:extLst>
          </p:cNvPr>
          <p:cNvSpPr>
            <a:spLocks noGrp="1"/>
          </p:cNvSpPr>
          <p:nvPr>
            <p:ph type="title" idx="4294967295"/>
          </p:nvPr>
        </p:nvSpPr>
        <p:spPr>
          <a:xfrm>
            <a:off x="628650" y="365126"/>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t>Click to edit Master title style</a:t>
            </a:r>
            <a:endParaRPr lang="en-US" sz="4950" dirty="0">
              <a:latin typeface="Ink Free" panose="03080402000500000000" pitchFamily="66" charset="0"/>
            </a:endParaRPr>
          </a:p>
        </p:txBody>
      </p:sp>
      <p:sp>
        <p:nvSpPr>
          <p:cNvPr id="3" name="Rectangle 9">
            <a:extLst>
              <a:ext uri="{FF2B5EF4-FFF2-40B4-BE49-F238E27FC236}">
                <a16:creationId xmlns:a16="http://schemas.microsoft.com/office/drawing/2014/main" id="{6C5CE5A7-E6EE-904A-B168-543AF3C3D5A5}"/>
              </a:ext>
            </a:extLst>
          </p:cNvPr>
          <p:cNvSpPr>
            <a:spLocks noChangeArrowheads="1"/>
          </p:cNvSpPr>
          <p:nvPr/>
        </p:nvSpPr>
        <p:spPr bwMode="auto">
          <a:xfrm>
            <a:off x="1" y="146627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pic>
        <p:nvPicPr>
          <p:cNvPr id="1037" name="Picture 10">
            <a:hlinkClick r:id="rId2"/>
            <a:extLst>
              <a:ext uri="{FF2B5EF4-FFF2-40B4-BE49-F238E27FC236}">
                <a16:creationId xmlns:a16="http://schemas.microsoft.com/office/drawing/2014/main" id="{5B7165FF-C5F2-1F4F-986C-96AB6B85F1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3867"/>
          <a:stretch>
            <a:fillRect/>
          </a:stretch>
        </p:blipFill>
        <p:spPr bwMode="auto">
          <a:xfrm>
            <a:off x="1468636" y="-2374453"/>
            <a:ext cx="3559524" cy="149504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8">
            <a:extLst>
              <a:ext uri="{FF2B5EF4-FFF2-40B4-BE49-F238E27FC236}">
                <a16:creationId xmlns:a16="http://schemas.microsoft.com/office/drawing/2014/main" id="{74FAED3B-2619-404C-A8D9-FE1FDA36F908}"/>
              </a:ext>
            </a:extLst>
          </p:cNvPr>
          <p:cNvSpPr>
            <a:spLocks noChangeArrowheads="1"/>
          </p:cNvSpPr>
          <p:nvPr/>
        </p:nvSpPr>
        <p:spPr bwMode="auto">
          <a:xfrm>
            <a:off x="830461" y="-210833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pic>
        <p:nvPicPr>
          <p:cNvPr id="8" name="Picture 7" descr="A group of men posing for a photo&#10;&#10;Description automatically generated">
            <a:hlinkClick r:id="rId4"/>
            <a:extLst>
              <a:ext uri="{FF2B5EF4-FFF2-40B4-BE49-F238E27FC236}">
                <a16:creationId xmlns:a16="http://schemas.microsoft.com/office/drawing/2014/main" id="{8EAE1AD1-C3C5-6D46-B732-F5F338FFA58E}"/>
              </a:ext>
            </a:extLst>
          </p:cNvPr>
          <p:cNvPicPr>
            <a:picLocks noChangeAspect="1"/>
          </p:cNvPicPr>
          <p:nvPr/>
        </p:nvPicPr>
        <p:blipFill>
          <a:blip r:embed="rId5"/>
          <a:stretch>
            <a:fillRect/>
          </a:stretch>
        </p:blipFill>
        <p:spPr>
          <a:xfrm>
            <a:off x="4226315" y="2172373"/>
            <a:ext cx="1495044" cy="1495044"/>
          </a:xfrm>
          <a:prstGeom prst="rect">
            <a:avLst/>
          </a:prstGeom>
        </p:spPr>
      </p:pic>
      <p:pic>
        <p:nvPicPr>
          <p:cNvPr id="20" name="Picture 19" descr="A close up of a sign&#10;&#10;Description automatically generated">
            <a:hlinkClick r:id="rId6"/>
            <a:extLst>
              <a:ext uri="{FF2B5EF4-FFF2-40B4-BE49-F238E27FC236}">
                <a16:creationId xmlns:a16="http://schemas.microsoft.com/office/drawing/2014/main" id="{983EB9BB-6DDF-2F43-B00D-CD83371F6FE9}"/>
              </a:ext>
            </a:extLst>
          </p:cNvPr>
          <p:cNvPicPr>
            <a:picLocks noChangeAspect="1"/>
          </p:cNvPicPr>
          <p:nvPr/>
        </p:nvPicPr>
        <p:blipFill>
          <a:blip r:embed="rId7"/>
          <a:stretch>
            <a:fillRect/>
          </a:stretch>
        </p:blipFill>
        <p:spPr>
          <a:xfrm>
            <a:off x="2332511" y="2172373"/>
            <a:ext cx="1495044" cy="1495044"/>
          </a:xfrm>
          <a:prstGeom prst="rect">
            <a:avLst/>
          </a:prstGeom>
          <a:ln>
            <a:solidFill>
              <a:schemeClr val="tx1"/>
            </a:solidFill>
          </a:ln>
        </p:spPr>
      </p:pic>
      <p:pic>
        <p:nvPicPr>
          <p:cNvPr id="22" name="Picture 21" descr="A close up of a newspaper&#10;&#10;Description automatically generated">
            <a:hlinkClick r:id="rId8"/>
            <a:extLst>
              <a:ext uri="{FF2B5EF4-FFF2-40B4-BE49-F238E27FC236}">
                <a16:creationId xmlns:a16="http://schemas.microsoft.com/office/drawing/2014/main" id="{9FC59769-5972-DE47-9D96-3C91B11E8B1F}"/>
              </a:ext>
            </a:extLst>
          </p:cNvPr>
          <p:cNvPicPr>
            <a:picLocks noChangeAspect="1"/>
          </p:cNvPicPr>
          <p:nvPr/>
        </p:nvPicPr>
        <p:blipFill rotWithShape="1">
          <a:blip r:embed="rId9"/>
          <a:srcRect l="2621" r="2450"/>
          <a:stretch/>
        </p:blipFill>
        <p:spPr>
          <a:xfrm>
            <a:off x="175022" y="3979300"/>
            <a:ext cx="2122715" cy="1495044"/>
          </a:xfrm>
          <a:prstGeom prst="rect">
            <a:avLst/>
          </a:prstGeom>
          <a:ln>
            <a:solidFill>
              <a:schemeClr val="tx1"/>
            </a:solidFill>
          </a:ln>
        </p:spPr>
      </p:pic>
      <p:sp>
        <p:nvSpPr>
          <p:cNvPr id="27" name="TextBox 26">
            <a:extLst>
              <a:ext uri="{FF2B5EF4-FFF2-40B4-BE49-F238E27FC236}">
                <a16:creationId xmlns:a16="http://schemas.microsoft.com/office/drawing/2014/main" id="{D3403F5B-F2E7-DE44-8296-75EAC35EE7D1}"/>
              </a:ext>
            </a:extLst>
          </p:cNvPr>
          <p:cNvSpPr txBox="1"/>
          <p:nvPr/>
        </p:nvSpPr>
        <p:spPr>
          <a:xfrm>
            <a:off x="9095015" y="3788228"/>
            <a:ext cx="184731" cy="300082"/>
          </a:xfrm>
          <a:prstGeom prst="rect">
            <a:avLst/>
          </a:prstGeom>
          <a:noFill/>
        </p:spPr>
        <p:txBody>
          <a:bodyPr wrap="none" rtlCol="0">
            <a:spAutoFit/>
          </a:bodyPr>
          <a:lstStyle/>
          <a:p>
            <a:endParaRPr lang="en-US" sz="1350" dirty="0"/>
          </a:p>
        </p:txBody>
      </p:sp>
      <p:pic>
        <p:nvPicPr>
          <p:cNvPr id="6" name="Picture 5">
            <a:hlinkClick r:id="rId10"/>
            <a:extLst>
              <a:ext uri="{FF2B5EF4-FFF2-40B4-BE49-F238E27FC236}">
                <a16:creationId xmlns:a16="http://schemas.microsoft.com/office/drawing/2014/main" id="{A87A6723-195A-054A-BF7B-9601F2E9333F}"/>
              </a:ext>
            </a:extLst>
          </p:cNvPr>
          <p:cNvPicPr>
            <a:picLocks noChangeAspect="1"/>
          </p:cNvPicPr>
          <p:nvPr/>
        </p:nvPicPr>
        <p:blipFill>
          <a:blip r:embed="rId11"/>
          <a:stretch>
            <a:fillRect/>
          </a:stretch>
        </p:blipFill>
        <p:spPr>
          <a:xfrm>
            <a:off x="6048466" y="2208602"/>
            <a:ext cx="1329878" cy="1714500"/>
          </a:xfrm>
          <a:prstGeom prst="rect">
            <a:avLst/>
          </a:prstGeom>
        </p:spPr>
      </p:pic>
      <p:pic>
        <p:nvPicPr>
          <p:cNvPr id="9" name="Picture 8">
            <a:hlinkClick r:id="rId12"/>
            <a:extLst>
              <a:ext uri="{FF2B5EF4-FFF2-40B4-BE49-F238E27FC236}">
                <a16:creationId xmlns:a16="http://schemas.microsoft.com/office/drawing/2014/main" id="{209D9919-20A8-5B40-BCDF-33C0DAE8A12D}"/>
              </a:ext>
            </a:extLst>
          </p:cNvPr>
          <p:cNvPicPr>
            <a:picLocks noChangeAspect="1"/>
          </p:cNvPicPr>
          <p:nvPr/>
        </p:nvPicPr>
        <p:blipFill>
          <a:blip r:embed="rId13"/>
          <a:stretch>
            <a:fillRect/>
          </a:stretch>
        </p:blipFill>
        <p:spPr>
          <a:xfrm>
            <a:off x="7486912" y="2208602"/>
            <a:ext cx="1327673" cy="1714500"/>
          </a:xfrm>
          <a:prstGeom prst="rect">
            <a:avLst/>
          </a:prstGeom>
        </p:spPr>
      </p:pic>
      <p:pic>
        <p:nvPicPr>
          <p:cNvPr id="11" name="Picture 10">
            <a:hlinkClick r:id="rId14"/>
            <a:extLst>
              <a:ext uri="{FF2B5EF4-FFF2-40B4-BE49-F238E27FC236}">
                <a16:creationId xmlns:a16="http://schemas.microsoft.com/office/drawing/2014/main" id="{E1AB02BC-282C-CF49-BFCA-542E35658193}"/>
              </a:ext>
            </a:extLst>
          </p:cNvPr>
          <p:cNvPicPr>
            <a:picLocks noChangeAspect="1"/>
          </p:cNvPicPr>
          <p:nvPr/>
        </p:nvPicPr>
        <p:blipFill>
          <a:blip r:embed="rId15"/>
          <a:stretch>
            <a:fillRect/>
          </a:stretch>
        </p:blipFill>
        <p:spPr>
          <a:xfrm>
            <a:off x="7486914" y="3987592"/>
            <a:ext cx="1327672" cy="1714500"/>
          </a:xfrm>
          <a:prstGeom prst="rect">
            <a:avLst/>
          </a:prstGeom>
        </p:spPr>
      </p:pic>
      <p:pic>
        <p:nvPicPr>
          <p:cNvPr id="13" name="Picture 12">
            <a:hlinkClick r:id="rId16"/>
            <a:extLst>
              <a:ext uri="{FF2B5EF4-FFF2-40B4-BE49-F238E27FC236}">
                <a16:creationId xmlns:a16="http://schemas.microsoft.com/office/drawing/2014/main" id="{B165D56F-9701-F145-ACC5-A95F1A925958}"/>
              </a:ext>
            </a:extLst>
          </p:cNvPr>
          <p:cNvPicPr>
            <a:picLocks noChangeAspect="1"/>
          </p:cNvPicPr>
          <p:nvPr/>
        </p:nvPicPr>
        <p:blipFill>
          <a:blip r:embed="rId17"/>
          <a:stretch>
            <a:fillRect/>
          </a:stretch>
        </p:blipFill>
        <p:spPr>
          <a:xfrm>
            <a:off x="6069220" y="3979300"/>
            <a:ext cx="1301329" cy="1714500"/>
          </a:xfrm>
          <a:prstGeom prst="rect">
            <a:avLst/>
          </a:prstGeom>
        </p:spPr>
      </p:pic>
      <p:pic>
        <p:nvPicPr>
          <p:cNvPr id="14" name="Picture 13">
            <a:hlinkClick r:id="rId18"/>
            <a:extLst>
              <a:ext uri="{FF2B5EF4-FFF2-40B4-BE49-F238E27FC236}">
                <a16:creationId xmlns:a16="http://schemas.microsoft.com/office/drawing/2014/main" id="{5E57F696-B90D-D047-9457-2BA91B2382B0}"/>
              </a:ext>
            </a:extLst>
          </p:cNvPr>
          <p:cNvPicPr>
            <a:picLocks noChangeAspect="1"/>
          </p:cNvPicPr>
          <p:nvPr/>
        </p:nvPicPr>
        <p:blipFill>
          <a:blip r:embed="rId19"/>
          <a:stretch>
            <a:fillRect/>
          </a:stretch>
        </p:blipFill>
        <p:spPr>
          <a:xfrm>
            <a:off x="438707" y="2172373"/>
            <a:ext cx="1495044" cy="1495044"/>
          </a:xfrm>
          <a:prstGeom prst="rect">
            <a:avLst/>
          </a:prstGeom>
        </p:spPr>
      </p:pic>
      <p:pic>
        <p:nvPicPr>
          <p:cNvPr id="18" name="Picture 17">
            <a:hlinkClick r:id="rId20"/>
            <a:extLst>
              <a:ext uri="{FF2B5EF4-FFF2-40B4-BE49-F238E27FC236}">
                <a16:creationId xmlns:a16="http://schemas.microsoft.com/office/drawing/2014/main" id="{0812882F-F29C-D844-9199-6DE34702F61D}"/>
              </a:ext>
            </a:extLst>
          </p:cNvPr>
          <p:cNvPicPr>
            <a:picLocks noChangeAspect="1"/>
          </p:cNvPicPr>
          <p:nvPr/>
        </p:nvPicPr>
        <p:blipFill>
          <a:blip r:embed="rId21"/>
          <a:stretch>
            <a:fillRect/>
          </a:stretch>
        </p:blipFill>
        <p:spPr>
          <a:xfrm>
            <a:off x="2505164" y="3987592"/>
            <a:ext cx="1495044" cy="1495044"/>
          </a:xfrm>
          <a:prstGeom prst="rect">
            <a:avLst/>
          </a:prstGeom>
        </p:spPr>
      </p:pic>
      <p:pic>
        <p:nvPicPr>
          <p:cNvPr id="21" name="Picture 20">
            <a:hlinkClick r:id="rId22"/>
            <a:extLst>
              <a:ext uri="{FF2B5EF4-FFF2-40B4-BE49-F238E27FC236}">
                <a16:creationId xmlns:a16="http://schemas.microsoft.com/office/drawing/2014/main" id="{FA5B7546-62E2-C74A-A28A-5176707FED5E}"/>
              </a:ext>
            </a:extLst>
          </p:cNvPr>
          <p:cNvPicPr>
            <a:picLocks noChangeAspect="1"/>
          </p:cNvPicPr>
          <p:nvPr/>
        </p:nvPicPr>
        <p:blipFill>
          <a:blip r:embed="rId23"/>
          <a:stretch>
            <a:fillRect/>
          </a:stretch>
        </p:blipFill>
        <p:spPr>
          <a:xfrm>
            <a:off x="4229630" y="3987592"/>
            <a:ext cx="1495044" cy="1495044"/>
          </a:xfrm>
          <a:prstGeom prst="rect">
            <a:avLst/>
          </a:prstGeom>
        </p:spPr>
      </p:pic>
    </p:spTree>
    <p:extLst>
      <p:ext uri="{BB962C8B-B14F-4D97-AF65-F5344CB8AC3E}">
        <p14:creationId xmlns:p14="http://schemas.microsoft.com/office/powerpoint/2010/main" val="13352321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C96CCD-17A2-3B4F-AEBA-652504481A7C}"/>
              </a:ext>
            </a:extLst>
          </p:cNvPr>
          <p:cNvPicPr>
            <a:picLocks noChangeAspect="1"/>
          </p:cNvPicPr>
          <p:nvPr/>
        </p:nvPicPr>
        <p:blipFill>
          <a:blip r:embed="rId3"/>
          <a:stretch>
            <a:fillRect/>
          </a:stretch>
        </p:blipFill>
        <p:spPr>
          <a:xfrm>
            <a:off x="1581204" y="2375327"/>
            <a:ext cx="6056697" cy="4117547"/>
          </a:xfrm>
          <a:prstGeom prst="rect">
            <a:avLst/>
          </a:prstGeom>
          <a:ln>
            <a:solidFill>
              <a:srgbClr val="00B0F0"/>
            </a:solidFill>
          </a:ln>
        </p:spPr>
      </p:pic>
      <p:pic>
        <p:nvPicPr>
          <p:cNvPr id="5" name="Picture 4">
            <a:extLst>
              <a:ext uri="{FF2B5EF4-FFF2-40B4-BE49-F238E27FC236}">
                <a16:creationId xmlns:a16="http://schemas.microsoft.com/office/drawing/2014/main" id="{8D375FA2-AF9F-0542-AFC1-42B8CD260A1A}"/>
              </a:ext>
            </a:extLst>
          </p:cNvPr>
          <p:cNvPicPr>
            <a:picLocks noChangeAspect="1"/>
          </p:cNvPicPr>
          <p:nvPr/>
        </p:nvPicPr>
        <p:blipFill>
          <a:blip r:embed="rId4"/>
          <a:stretch>
            <a:fillRect/>
          </a:stretch>
        </p:blipFill>
        <p:spPr>
          <a:xfrm>
            <a:off x="4480364" y="685034"/>
            <a:ext cx="3531643" cy="422740"/>
          </a:xfrm>
          <a:prstGeom prst="rect">
            <a:avLst/>
          </a:prstGeom>
        </p:spPr>
      </p:pic>
      <p:sp>
        <p:nvSpPr>
          <p:cNvPr id="2" name="Title 1"/>
          <p:cNvSpPr>
            <a:spLocks noGrp="1"/>
          </p:cNvSpPr>
          <p:nvPr>
            <p:ph type="title"/>
          </p:nvPr>
        </p:nvSpPr>
        <p:spPr/>
        <p:txBody>
          <a:bodyPr/>
          <a:lstStyle/>
          <a:p>
            <a:br>
              <a:rPr lang="en-US" b="1" dirty="0"/>
            </a:br>
            <a:endParaRPr lang="en-US" b="1" dirty="0"/>
          </a:p>
        </p:txBody>
      </p:sp>
      <p:cxnSp>
        <p:nvCxnSpPr>
          <p:cNvPr id="11" name="Straight Arrow Connector 10"/>
          <p:cNvCxnSpPr>
            <a:cxnSpLocks/>
          </p:cNvCxnSpPr>
          <p:nvPr/>
        </p:nvCxnSpPr>
        <p:spPr>
          <a:xfrm>
            <a:off x="3739662" y="5647779"/>
            <a:ext cx="1301261" cy="342713"/>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416853" y="592673"/>
            <a:ext cx="3645037" cy="584775"/>
          </a:xfrm>
          <a:prstGeom prst="rect">
            <a:avLst/>
          </a:prstGeom>
        </p:spPr>
        <p:style>
          <a:lnRef idx="0">
            <a:schemeClr val="accent6"/>
          </a:lnRef>
          <a:fillRef idx="3">
            <a:schemeClr val="accent6"/>
          </a:fillRef>
          <a:effectRef idx="3">
            <a:schemeClr val="accent6"/>
          </a:effectRef>
          <a:fontRef idx="minor">
            <a:schemeClr val="lt1"/>
          </a:fontRef>
        </p:style>
        <p:txBody>
          <a:bodyPr wrap="none">
            <a:spAutoFit/>
          </a:bodyPr>
          <a:lstStyle/>
          <a:p>
            <a:r>
              <a:rPr lang="en-US" sz="3200" dirty="0"/>
              <a:t>Create a </a:t>
            </a:r>
            <a:r>
              <a:rPr lang="en-US" sz="3200" b="1" dirty="0"/>
              <a:t>new</a:t>
            </a:r>
            <a:r>
              <a:rPr lang="en-US" sz="3200" dirty="0"/>
              <a:t> project</a:t>
            </a:r>
          </a:p>
        </p:txBody>
      </p:sp>
      <p:sp>
        <p:nvSpPr>
          <p:cNvPr id="14" name="Rectangle 13"/>
          <p:cNvSpPr/>
          <p:nvPr/>
        </p:nvSpPr>
        <p:spPr>
          <a:xfrm rot="20962981">
            <a:off x="2239371" y="5355608"/>
            <a:ext cx="2035301" cy="461665"/>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n-US" sz="2400" dirty="0"/>
              <a:t>Delete the cat!</a:t>
            </a:r>
          </a:p>
        </p:txBody>
      </p:sp>
      <p:cxnSp>
        <p:nvCxnSpPr>
          <p:cNvPr id="23" name="Straight Arrow Connector 22"/>
          <p:cNvCxnSpPr>
            <a:cxnSpLocks/>
          </p:cNvCxnSpPr>
          <p:nvPr/>
        </p:nvCxnSpPr>
        <p:spPr>
          <a:xfrm>
            <a:off x="2106068" y="2045770"/>
            <a:ext cx="273717" cy="329557"/>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5350578" y="678312"/>
            <a:ext cx="713338" cy="41834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0959868">
            <a:off x="682336" y="1730766"/>
            <a:ext cx="2421497" cy="461665"/>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n-US" sz="2400" dirty="0"/>
              <a:t>Title it </a:t>
            </a:r>
            <a:r>
              <a:rPr lang="en-US" sz="2400" b="1" dirty="0"/>
              <a:t>Lesson Ten</a:t>
            </a:r>
          </a:p>
        </p:txBody>
      </p:sp>
      <p:cxnSp>
        <p:nvCxnSpPr>
          <p:cNvPr id="19" name="Straight Connector 18">
            <a:extLst>
              <a:ext uri="{FF2B5EF4-FFF2-40B4-BE49-F238E27FC236}">
                <a16:creationId xmlns:a16="http://schemas.microsoft.com/office/drawing/2014/main" id="{68640AEC-ADC5-7C49-8C7E-9A1FF671D1BB}"/>
              </a:ext>
            </a:extLst>
          </p:cNvPr>
          <p:cNvCxnSpPr/>
          <p:nvPr/>
        </p:nvCxnSpPr>
        <p:spPr>
          <a:xfrm>
            <a:off x="5683801" y="3692769"/>
            <a:ext cx="799061" cy="844062"/>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4B215FA7-A37A-8D41-9E9D-FDFBF8F19269}"/>
              </a:ext>
            </a:extLst>
          </p:cNvPr>
          <p:cNvCxnSpPr>
            <a:cxnSpLocks/>
          </p:cNvCxnSpPr>
          <p:nvPr/>
        </p:nvCxnSpPr>
        <p:spPr>
          <a:xfrm flipV="1">
            <a:off x="5683801" y="3692769"/>
            <a:ext cx="799061" cy="844062"/>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1025912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254980-4233-9F44-8F94-276CE02CA14E}"/>
              </a:ext>
            </a:extLst>
          </p:cNvPr>
          <p:cNvSpPr/>
          <p:nvPr/>
        </p:nvSpPr>
        <p:spPr>
          <a:xfrm>
            <a:off x="1713333" y="5421814"/>
            <a:ext cx="5769913" cy="369332"/>
          </a:xfrm>
          <a:prstGeom prst="rect">
            <a:avLst/>
          </a:prstGeom>
        </p:spPr>
        <p:txBody>
          <a:bodyPr wrap="none">
            <a:spAutoFit/>
          </a:bodyPr>
          <a:lstStyle/>
          <a:p>
            <a:r>
              <a:rPr lang="en-US" dirty="0">
                <a:solidFill>
                  <a:srgbClr val="96BB32"/>
                </a:solidFill>
                <a:hlinkClick r:id="rId2">
                  <a:extLst>
                    <a:ext uri="{A12FA001-AC4F-418D-AE19-62706E023703}">
                      <ahyp:hlinkClr xmlns:ahyp="http://schemas.microsoft.com/office/drawing/2018/hyperlinkcolor" val="tx"/>
                    </a:ext>
                  </a:extLst>
                </a:hlinkClick>
              </a:rPr>
              <a:t>https://</a:t>
            </a:r>
            <a:r>
              <a:rPr lang="en-US" dirty="0" err="1">
                <a:solidFill>
                  <a:srgbClr val="96BB32"/>
                </a:solidFill>
                <a:hlinkClick r:id="rId2">
                  <a:extLst>
                    <a:ext uri="{A12FA001-AC4F-418D-AE19-62706E023703}">
                      <ahyp:hlinkClr xmlns:ahyp="http://schemas.microsoft.com/office/drawing/2018/hyperlinkcolor" val="tx"/>
                    </a:ext>
                  </a:extLst>
                </a:hlinkClick>
              </a:rPr>
              <a:t>www.teacherspayteachers.com</a:t>
            </a:r>
            <a:r>
              <a:rPr lang="en-US" dirty="0">
                <a:solidFill>
                  <a:srgbClr val="96BB32"/>
                </a:solidFill>
                <a:hlinkClick r:id="rId2">
                  <a:extLst>
                    <a:ext uri="{A12FA001-AC4F-418D-AE19-62706E023703}">
                      <ahyp:hlinkClr xmlns:ahyp="http://schemas.microsoft.com/office/drawing/2018/hyperlinkcolor" val="tx"/>
                    </a:ext>
                  </a:extLst>
                </a:hlinkClick>
              </a:rPr>
              <a:t>/Store/Miss-</a:t>
            </a:r>
            <a:r>
              <a:rPr lang="en-US" dirty="0" err="1">
                <a:solidFill>
                  <a:srgbClr val="96BB32"/>
                </a:solidFill>
                <a:hlinkClick r:id="rId2">
                  <a:extLst>
                    <a:ext uri="{A12FA001-AC4F-418D-AE19-62706E023703}">
                      <ahyp:hlinkClr xmlns:ahyp="http://schemas.microsoft.com/office/drawing/2018/hyperlinkcolor" val="tx"/>
                    </a:ext>
                  </a:extLst>
                </a:hlinkClick>
              </a:rPr>
              <a:t>Bs</a:t>
            </a:r>
            <a:r>
              <a:rPr lang="en-US" dirty="0">
                <a:solidFill>
                  <a:srgbClr val="96BB32"/>
                </a:solidFill>
                <a:hlinkClick r:id="rId2">
                  <a:extLst>
                    <a:ext uri="{A12FA001-AC4F-418D-AE19-62706E023703}">
                      <ahyp:hlinkClr xmlns:ahyp="http://schemas.microsoft.com/office/drawing/2018/hyperlinkcolor" val="tx"/>
                    </a:ext>
                  </a:extLst>
                </a:hlinkClick>
              </a:rPr>
              <a:t>-Shop</a:t>
            </a:r>
            <a:endParaRPr lang="en-US" dirty="0">
              <a:solidFill>
                <a:srgbClr val="96BB32"/>
              </a:solidFill>
            </a:endParaRPr>
          </a:p>
        </p:txBody>
      </p:sp>
      <p:pic>
        <p:nvPicPr>
          <p:cNvPr id="5" name="Picture 4" descr="A screenshot of a cell phone&#10;&#10;Description automatically generated">
            <a:hlinkClick r:id="rId2"/>
            <a:extLst>
              <a:ext uri="{FF2B5EF4-FFF2-40B4-BE49-F238E27FC236}">
                <a16:creationId xmlns:a16="http://schemas.microsoft.com/office/drawing/2014/main" id="{71A2CAC8-EF67-6847-8258-5FEBC036967E}"/>
              </a:ext>
            </a:extLst>
          </p:cNvPr>
          <p:cNvPicPr>
            <a:picLocks noChangeAspect="1"/>
          </p:cNvPicPr>
          <p:nvPr/>
        </p:nvPicPr>
        <p:blipFill rotWithShape="1">
          <a:blip r:embed="rId3"/>
          <a:srcRect l="481" t="2395" r="481"/>
          <a:stretch/>
        </p:blipFill>
        <p:spPr>
          <a:xfrm>
            <a:off x="0" y="921404"/>
            <a:ext cx="9144000" cy="4316266"/>
          </a:xfrm>
          <a:prstGeom prst="rect">
            <a:avLst/>
          </a:prstGeom>
        </p:spPr>
      </p:pic>
    </p:spTree>
    <p:extLst>
      <p:ext uri="{BB962C8B-B14F-4D97-AF65-F5344CB8AC3E}">
        <p14:creationId xmlns:p14="http://schemas.microsoft.com/office/powerpoint/2010/main" val="38605607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044E0-52D2-F84E-980B-1DB5AF99CFE2}"/>
              </a:ext>
            </a:extLst>
          </p:cNvPr>
          <p:cNvSpPr txBox="1">
            <a:spLocks/>
          </p:cNvSpPr>
          <p:nvPr/>
        </p:nvSpPr>
        <p:spPr>
          <a:xfrm>
            <a:off x="799631" y="542109"/>
            <a:ext cx="7773338" cy="1197133"/>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b="1" dirty="0"/>
              <a:t>Terms of Use &amp; Credits </a:t>
            </a:r>
          </a:p>
        </p:txBody>
      </p:sp>
      <p:sp>
        <p:nvSpPr>
          <p:cNvPr id="3" name="TextBox 2">
            <a:extLst>
              <a:ext uri="{FF2B5EF4-FFF2-40B4-BE49-F238E27FC236}">
                <a16:creationId xmlns:a16="http://schemas.microsoft.com/office/drawing/2014/main" id="{9C3B7B6C-6499-194C-AAAB-EDCC9557DFEA}"/>
              </a:ext>
            </a:extLst>
          </p:cNvPr>
          <p:cNvSpPr txBox="1"/>
          <p:nvPr/>
        </p:nvSpPr>
        <p:spPr>
          <a:xfrm>
            <a:off x="535780" y="4193573"/>
            <a:ext cx="7816283" cy="71558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350" dirty="0"/>
              <a:t>All other images in products and on cover art (thumbnail images) were found in the public domain. The public domain consists of all the creative works to which no exclusive intellectual property rights apply. Those rights may have expired, been forfeited, expressly waived, or may be inapplicable.</a:t>
            </a:r>
          </a:p>
        </p:txBody>
      </p:sp>
      <p:sp>
        <p:nvSpPr>
          <p:cNvPr id="4" name="TextBox 3">
            <a:extLst>
              <a:ext uri="{FF2B5EF4-FFF2-40B4-BE49-F238E27FC236}">
                <a16:creationId xmlns:a16="http://schemas.microsoft.com/office/drawing/2014/main" id="{6B4B456C-3C00-3449-AF28-A38C3036ADD2}"/>
              </a:ext>
            </a:extLst>
          </p:cNvPr>
          <p:cNvSpPr txBox="1"/>
          <p:nvPr/>
        </p:nvSpPr>
        <p:spPr>
          <a:xfrm>
            <a:off x="724856" y="1419830"/>
            <a:ext cx="7922888" cy="1546577"/>
          </a:xfrm>
          <a:prstGeom prst="rect">
            <a:avLst/>
          </a:prstGeom>
          <a:noFill/>
        </p:spPr>
        <p:txBody>
          <a:bodyPr wrap="square" rtlCol="0">
            <a:spAutoFit/>
          </a:bodyPr>
          <a:lstStyle/>
          <a:p>
            <a:r>
              <a:rPr lang="en-US" sz="1350" dirty="0"/>
              <a:t>By downloading this product you are given permission for classroom and personal use only. You may alter and modify this work for your own use, but please do not share, sell, or post online.</a:t>
            </a:r>
          </a:p>
          <a:p>
            <a:endParaRPr lang="en-US" sz="1350" dirty="0"/>
          </a:p>
          <a:p>
            <a:r>
              <a:rPr lang="en-US" sz="1350" dirty="0"/>
              <a:t>Please consider rating this resource. Your ratings earn you </a:t>
            </a:r>
            <a:r>
              <a:rPr lang="en-US" sz="1350" dirty="0" err="1"/>
              <a:t>TpT</a:t>
            </a:r>
            <a:r>
              <a:rPr lang="en-US" sz="1350" dirty="0"/>
              <a:t> credits to apply discounts towards future purchases. Use the link to go to the  “My Purchases” tab and rate any products you have downloaded. Note that there is a separate “paid downloads” and “free downloads” tab.  </a:t>
            </a:r>
            <a:r>
              <a:rPr lang="en-US" sz="1350" dirty="0">
                <a:hlinkClick r:id="rId2"/>
              </a:rPr>
              <a:t>https://www.teacherspayteachers.com/My-Purchases</a:t>
            </a:r>
            <a:endParaRPr lang="en-US" sz="1350" dirty="0"/>
          </a:p>
        </p:txBody>
      </p:sp>
      <p:sp>
        <p:nvSpPr>
          <p:cNvPr id="5" name="Rectangle 4">
            <a:extLst>
              <a:ext uri="{FF2B5EF4-FFF2-40B4-BE49-F238E27FC236}">
                <a16:creationId xmlns:a16="http://schemas.microsoft.com/office/drawing/2014/main" id="{9DAF1D9D-9373-984E-9775-D069352E0A2C}"/>
              </a:ext>
            </a:extLst>
          </p:cNvPr>
          <p:cNvSpPr/>
          <p:nvPr/>
        </p:nvSpPr>
        <p:spPr>
          <a:xfrm>
            <a:off x="535780" y="5150794"/>
            <a:ext cx="7816283" cy="5078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1350" dirty="0"/>
              <a:t>Screenshots that are taken from Adobe CC Suite, Microsoft Office Suite, iMovie, and Scratch are in compliance with Fair Use guidelines. </a:t>
            </a:r>
          </a:p>
        </p:txBody>
      </p:sp>
      <p:sp>
        <p:nvSpPr>
          <p:cNvPr id="6" name="TextBox 5">
            <a:extLst>
              <a:ext uri="{FF2B5EF4-FFF2-40B4-BE49-F238E27FC236}">
                <a16:creationId xmlns:a16="http://schemas.microsoft.com/office/drawing/2014/main" id="{E4CE0897-7E75-6344-A17D-00EDA8EE82AC}"/>
              </a:ext>
            </a:extLst>
          </p:cNvPr>
          <p:cNvSpPr txBox="1"/>
          <p:nvPr/>
        </p:nvSpPr>
        <p:spPr>
          <a:xfrm>
            <a:off x="535780" y="3459295"/>
            <a:ext cx="7816283" cy="5078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350" dirty="0"/>
              <a:t>Cover art from </a:t>
            </a:r>
            <a:r>
              <a:rPr lang="en-US" sz="1350" i="1" dirty="0"/>
              <a:t>Tangerine</a:t>
            </a:r>
            <a:r>
              <a:rPr lang="en-US" sz="1350" dirty="0"/>
              <a:t> by Edward Bloor. Copyright ©1997 by Edward Bloor. Reprinted by permission of Houghton Mifflin Harcourt Publishing Company. All rights reserved.</a:t>
            </a:r>
          </a:p>
        </p:txBody>
      </p:sp>
    </p:spTree>
    <p:extLst>
      <p:ext uri="{BB962C8B-B14F-4D97-AF65-F5344CB8AC3E}">
        <p14:creationId xmlns:p14="http://schemas.microsoft.com/office/powerpoint/2010/main" val="2778097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119EC4-E372-3446-8BE0-FB43B26944B9}"/>
              </a:ext>
            </a:extLst>
          </p:cNvPr>
          <p:cNvPicPr>
            <a:picLocks noChangeAspect="1"/>
          </p:cNvPicPr>
          <p:nvPr/>
        </p:nvPicPr>
        <p:blipFill>
          <a:blip r:embed="rId2"/>
          <a:stretch>
            <a:fillRect/>
          </a:stretch>
        </p:blipFill>
        <p:spPr>
          <a:xfrm>
            <a:off x="2354100" y="2110828"/>
            <a:ext cx="1866900" cy="1930400"/>
          </a:xfrm>
          <a:prstGeom prst="rect">
            <a:avLst/>
          </a:prstGeom>
        </p:spPr>
      </p:pic>
      <p:sp>
        <p:nvSpPr>
          <p:cNvPr id="5" name="Rectangle 4">
            <a:extLst>
              <a:ext uri="{FF2B5EF4-FFF2-40B4-BE49-F238E27FC236}">
                <a16:creationId xmlns:a16="http://schemas.microsoft.com/office/drawing/2014/main" id="{75B7449E-0C26-2D4B-BAA3-B3655D65B130}"/>
              </a:ext>
            </a:extLst>
          </p:cNvPr>
          <p:cNvSpPr/>
          <p:nvPr/>
        </p:nvSpPr>
        <p:spPr>
          <a:xfrm>
            <a:off x="1272737" y="1013088"/>
            <a:ext cx="6598526" cy="584775"/>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en-US" sz="3200" dirty="0"/>
              <a:t>Bring in the wizard toad and the ball</a:t>
            </a:r>
          </a:p>
        </p:txBody>
      </p:sp>
      <p:pic>
        <p:nvPicPr>
          <p:cNvPr id="6" name="Picture 5">
            <a:extLst>
              <a:ext uri="{FF2B5EF4-FFF2-40B4-BE49-F238E27FC236}">
                <a16:creationId xmlns:a16="http://schemas.microsoft.com/office/drawing/2014/main" id="{8FFEC9AC-2F4A-2E4E-BBAD-92802BC50B52}"/>
              </a:ext>
            </a:extLst>
          </p:cNvPr>
          <p:cNvPicPr>
            <a:picLocks noChangeAspect="1"/>
          </p:cNvPicPr>
          <p:nvPr/>
        </p:nvPicPr>
        <p:blipFill>
          <a:blip r:embed="rId3"/>
          <a:stretch>
            <a:fillRect/>
          </a:stretch>
        </p:blipFill>
        <p:spPr>
          <a:xfrm>
            <a:off x="5337024" y="2110828"/>
            <a:ext cx="1841500" cy="1879600"/>
          </a:xfrm>
          <a:prstGeom prst="rect">
            <a:avLst/>
          </a:prstGeom>
        </p:spPr>
      </p:pic>
    </p:spTree>
    <p:extLst>
      <p:ext uri="{BB962C8B-B14F-4D97-AF65-F5344CB8AC3E}">
        <p14:creationId xmlns:p14="http://schemas.microsoft.com/office/powerpoint/2010/main" val="18655623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5B7449E-0C26-2D4B-BAA3-B3655D65B130}"/>
              </a:ext>
            </a:extLst>
          </p:cNvPr>
          <p:cNvSpPr/>
          <p:nvPr/>
        </p:nvSpPr>
        <p:spPr>
          <a:xfrm>
            <a:off x="691976" y="886303"/>
            <a:ext cx="7760047" cy="584775"/>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en-US" sz="3200" dirty="0"/>
              <a:t>Set the ball’s starting position and costume</a:t>
            </a:r>
          </a:p>
        </p:txBody>
      </p:sp>
      <p:pic>
        <p:nvPicPr>
          <p:cNvPr id="3" name="Picture 2">
            <a:extLst>
              <a:ext uri="{FF2B5EF4-FFF2-40B4-BE49-F238E27FC236}">
                <a16:creationId xmlns:a16="http://schemas.microsoft.com/office/drawing/2014/main" id="{59E20D69-094F-7C4E-BD42-15BB6D954E16}"/>
              </a:ext>
            </a:extLst>
          </p:cNvPr>
          <p:cNvPicPr>
            <a:picLocks noChangeAspect="1"/>
          </p:cNvPicPr>
          <p:nvPr/>
        </p:nvPicPr>
        <p:blipFill>
          <a:blip r:embed="rId2"/>
          <a:stretch>
            <a:fillRect/>
          </a:stretch>
        </p:blipFill>
        <p:spPr>
          <a:xfrm>
            <a:off x="3392444" y="1786066"/>
            <a:ext cx="2705100" cy="2260600"/>
          </a:xfrm>
          <a:prstGeom prst="rect">
            <a:avLst/>
          </a:prstGeom>
          <a:ln>
            <a:solidFill>
              <a:srgbClr val="00B0F0"/>
            </a:solidFill>
          </a:ln>
        </p:spPr>
      </p:pic>
      <p:pic>
        <p:nvPicPr>
          <p:cNvPr id="6" name="Picture 5">
            <a:extLst>
              <a:ext uri="{FF2B5EF4-FFF2-40B4-BE49-F238E27FC236}">
                <a16:creationId xmlns:a16="http://schemas.microsoft.com/office/drawing/2014/main" id="{C0C9DD6E-26EA-F840-B497-94B84AFD7AA2}"/>
              </a:ext>
            </a:extLst>
          </p:cNvPr>
          <p:cNvPicPr>
            <a:picLocks noChangeAspect="1"/>
          </p:cNvPicPr>
          <p:nvPr/>
        </p:nvPicPr>
        <p:blipFill>
          <a:blip r:embed="rId3"/>
          <a:stretch>
            <a:fillRect/>
          </a:stretch>
        </p:blipFill>
        <p:spPr>
          <a:xfrm>
            <a:off x="1779364" y="1786066"/>
            <a:ext cx="1210291" cy="1235332"/>
          </a:xfrm>
          <a:prstGeom prst="rect">
            <a:avLst/>
          </a:prstGeom>
        </p:spPr>
      </p:pic>
      <p:sp>
        <p:nvSpPr>
          <p:cNvPr id="7" name="TextBox 6">
            <a:extLst>
              <a:ext uri="{FF2B5EF4-FFF2-40B4-BE49-F238E27FC236}">
                <a16:creationId xmlns:a16="http://schemas.microsoft.com/office/drawing/2014/main" id="{1BB2F3C2-9DBE-F548-A6E7-2174B1A16FDC}"/>
              </a:ext>
            </a:extLst>
          </p:cNvPr>
          <p:cNvSpPr txBox="1"/>
          <p:nvPr/>
        </p:nvSpPr>
        <p:spPr>
          <a:xfrm>
            <a:off x="1433385" y="4550504"/>
            <a:ext cx="7018638" cy="101566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000" dirty="0"/>
              <a:t>It’s always good practice to set these parameters right away so that if you decide your sprite will move, disappear, or change costumes, you already have your starting point programmed.</a:t>
            </a:r>
          </a:p>
        </p:txBody>
      </p:sp>
    </p:spTree>
    <p:extLst>
      <p:ext uri="{BB962C8B-B14F-4D97-AF65-F5344CB8AC3E}">
        <p14:creationId xmlns:p14="http://schemas.microsoft.com/office/powerpoint/2010/main" val="20001686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5B7449E-0C26-2D4B-BAA3-B3655D65B130}"/>
              </a:ext>
            </a:extLst>
          </p:cNvPr>
          <p:cNvSpPr/>
          <p:nvPr/>
        </p:nvSpPr>
        <p:spPr>
          <a:xfrm>
            <a:off x="436179" y="501623"/>
            <a:ext cx="8271641" cy="1077218"/>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en-US" sz="3200" dirty="0"/>
              <a:t>Set the toad’s starting position and add his question and a costume change</a:t>
            </a:r>
          </a:p>
        </p:txBody>
      </p:sp>
      <p:pic>
        <p:nvPicPr>
          <p:cNvPr id="4" name="Picture 3">
            <a:extLst>
              <a:ext uri="{FF2B5EF4-FFF2-40B4-BE49-F238E27FC236}">
                <a16:creationId xmlns:a16="http://schemas.microsoft.com/office/drawing/2014/main" id="{7C984F4B-E005-A44F-9B08-79DC1400F829}"/>
              </a:ext>
            </a:extLst>
          </p:cNvPr>
          <p:cNvPicPr>
            <a:picLocks noChangeAspect="1"/>
          </p:cNvPicPr>
          <p:nvPr/>
        </p:nvPicPr>
        <p:blipFill>
          <a:blip r:embed="rId4"/>
          <a:stretch>
            <a:fillRect/>
          </a:stretch>
        </p:blipFill>
        <p:spPr>
          <a:xfrm>
            <a:off x="436179" y="2183712"/>
            <a:ext cx="1296835" cy="1340945"/>
          </a:xfrm>
          <a:prstGeom prst="rect">
            <a:avLst/>
          </a:prstGeom>
        </p:spPr>
      </p:pic>
      <p:pic>
        <p:nvPicPr>
          <p:cNvPr id="7" name="23.mov">
            <a:hlinkClick r:id="" action="ppaction://media"/>
            <a:extLst>
              <a:ext uri="{FF2B5EF4-FFF2-40B4-BE49-F238E27FC236}">
                <a16:creationId xmlns:a16="http://schemas.microsoft.com/office/drawing/2014/main" id="{0912DEF2-25C9-A142-9DBA-60C6F092098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270182" y="2183712"/>
            <a:ext cx="3585028" cy="2946400"/>
          </a:xfrm>
          <a:prstGeom prst="rect">
            <a:avLst/>
          </a:prstGeom>
          <a:ln>
            <a:solidFill>
              <a:srgbClr val="00B0F0"/>
            </a:solidFill>
          </a:ln>
        </p:spPr>
      </p:pic>
      <p:pic>
        <p:nvPicPr>
          <p:cNvPr id="8" name="Picture 7">
            <a:extLst>
              <a:ext uri="{FF2B5EF4-FFF2-40B4-BE49-F238E27FC236}">
                <a16:creationId xmlns:a16="http://schemas.microsoft.com/office/drawing/2014/main" id="{A4063F97-465A-D54D-B210-A03AD2825B59}"/>
              </a:ext>
            </a:extLst>
          </p:cNvPr>
          <p:cNvPicPr>
            <a:picLocks noChangeAspect="1"/>
          </p:cNvPicPr>
          <p:nvPr/>
        </p:nvPicPr>
        <p:blipFill>
          <a:blip r:embed="rId6"/>
          <a:stretch>
            <a:fillRect/>
          </a:stretch>
        </p:blipFill>
        <p:spPr>
          <a:xfrm>
            <a:off x="1996648" y="2183712"/>
            <a:ext cx="3009900" cy="2946400"/>
          </a:xfrm>
          <a:prstGeom prst="rect">
            <a:avLst/>
          </a:prstGeom>
          <a:ln>
            <a:solidFill>
              <a:srgbClr val="00B0F0"/>
            </a:solidFill>
          </a:ln>
        </p:spPr>
      </p:pic>
    </p:spTree>
    <p:extLst>
      <p:ext uri="{BB962C8B-B14F-4D97-AF65-F5344CB8AC3E}">
        <p14:creationId xmlns:p14="http://schemas.microsoft.com/office/powerpoint/2010/main" val="203601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4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5B7449E-0C26-2D4B-BAA3-B3655D65B130}"/>
              </a:ext>
            </a:extLst>
          </p:cNvPr>
          <p:cNvSpPr/>
          <p:nvPr/>
        </p:nvSpPr>
        <p:spPr>
          <a:xfrm>
            <a:off x="667265" y="976018"/>
            <a:ext cx="7809470" cy="1077218"/>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en-US" sz="3200" dirty="0"/>
              <a:t>Let’s add a broadcast called “think” on our toad to trigger the next steps for the ball</a:t>
            </a:r>
          </a:p>
        </p:txBody>
      </p:sp>
      <p:pic>
        <p:nvPicPr>
          <p:cNvPr id="3" name="Picture 2">
            <a:extLst>
              <a:ext uri="{FF2B5EF4-FFF2-40B4-BE49-F238E27FC236}">
                <a16:creationId xmlns:a16="http://schemas.microsoft.com/office/drawing/2014/main" id="{96C501FD-C4AA-6D47-BC3F-726DE453C8E5}"/>
              </a:ext>
            </a:extLst>
          </p:cNvPr>
          <p:cNvPicPr>
            <a:picLocks noChangeAspect="1"/>
          </p:cNvPicPr>
          <p:nvPr/>
        </p:nvPicPr>
        <p:blipFill rotWithShape="1">
          <a:blip r:embed="rId2"/>
          <a:srcRect r="59438"/>
          <a:stretch/>
        </p:blipFill>
        <p:spPr>
          <a:xfrm>
            <a:off x="1424288" y="2484560"/>
            <a:ext cx="2683882" cy="3175000"/>
          </a:xfrm>
          <a:prstGeom prst="rect">
            <a:avLst/>
          </a:prstGeom>
          <a:ln>
            <a:solidFill>
              <a:schemeClr val="accent1"/>
            </a:solidFill>
          </a:ln>
        </p:spPr>
      </p:pic>
      <p:cxnSp>
        <p:nvCxnSpPr>
          <p:cNvPr id="6" name="Straight Arrow Connector 5">
            <a:extLst>
              <a:ext uri="{FF2B5EF4-FFF2-40B4-BE49-F238E27FC236}">
                <a16:creationId xmlns:a16="http://schemas.microsoft.com/office/drawing/2014/main" id="{36A0B8FE-FB06-5C4F-B781-4CEBF91F90F1}"/>
              </a:ext>
            </a:extLst>
          </p:cNvPr>
          <p:cNvCxnSpPr>
            <a:cxnSpLocks/>
          </p:cNvCxnSpPr>
          <p:nvPr/>
        </p:nvCxnSpPr>
        <p:spPr>
          <a:xfrm>
            <a:off x="3802065" y="5205404"/>
            <a:ext cx="1264206"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45F1CB1F-DC1F-4A4C-B775-34EBE8BF33B7}"/>
              </a:ext>
            </a:extLst>
          </p:cNvPr>
          <p:cNvPicPr>
            <a:picLocks noChangeAspect="1"/>
          </p:cNvPicPr>
          <p:nvPr/>
        </p:nvPicPr>
        <p:blipFill>
          <a:blip r:embed="rId3"/>
          <a:stretch>
            <a:fillRect/>
          </a:stretch>
        </p:blipFill>
        <p:spPr>
          <a:xfrm>
            <a:off x="5144006" y="2484560"/>
            <a:ext cx="2683882" cy="3077209"/>
          </a:xfrm>
          <a:prstGeom prst="rect">
            <a:avLst/>
          </a:prstGeom>
          <a:ln>
            <a:solidFill>
              <a:srgbClr val="00B0F0"/>
            </a:solidFill>
          </a:ln>
        </p:spPr>
      </p:pic>
    </p:spTree>
    <p:extLst>
      <p:ext uri="{BB962C8B-B14F-4D97-AF65-F5344CB8AC3E}">
        <p14:creationId xmlns:p14="http://schemas.microsoft.com/office/powerpoint/2010/main" val="20622343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5B7449E-0C26-2D4B-BAA3-B3655D65B130}"/>
              </a:ext>
            </a:extLst>
          </p:cNvPr>
          <p:cNvSpPr/>
          <p:nvPr/>
        </p:nvSpPr>
        <p:spPr>
          <a:xfrm>
            <a:off x="210064" y="568245"/>
            <a:ext cx="8699157" cy="1077218"/>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en-US" sz="3200" dirty="0"/>
              <a:t>When our ball receives the </a:t>
            </a:r>
            <a:r>
              <a:rPr lang="en-US" sz="3200" i="1" dirty="0"/>
              <a:t>think</a:t>
            </a:r>
            <a:r>
              <a:rPr lang="en-US" sz="3200" dirty="0"/>
              <a:t> broadcast, add code to make it do some fun things</a:t>
            </a:r>
          </a:p>
        </p:txBody>
      </p:sp>
      <p:pic>
        <p:nvPicPr>
          <p:cNvPr id="2" name="Picture 1">
            <a:extLst>
              <a:ext uri="{FF2B5EF4-FFF2-40B4-BE49-F238E27FC236}">
                <a16:creationId xmlns:a16="http://schemas.microsoft.com/office/drawing/2014/main" id="{4C28E97B-7861-BD4D-888D-B084439BCAFD}"/>
              </a:ext>
            </a:extLst>
          </p:cNvPr>
          <p:cNvPicPr>
            <a:picLocks noChangeAspect="1"/>
          </p:cNvPicPr>
          <p:nvPr/>
        </p:nvPicPr>
        <p:blipFill>
          <a:blip r:embed="rId4"/>
          <a:stretch>
            <a:fillRect/>
          </a:stretch>
        </p:blipFill>
        <p:spPr>
          <a:xfrm>
            <a:off x="4720080" y="2119399"/>
            <a:ext cx="2971800" cy="3721100"/>
          </a:xfrm>
          <a:prstGeom prst="rect">
            <a:avLst/>
          </a:prstGeom>
          <a:ln>
            <a:solidFill>
              <a:srgbClr val="00B0F0"/>
            </a:solidFill>
          </a:ln>
        </p:spPr>
      </p:pic>
      <p:pic>
        <p:nvPicPr>
          <p:cNvPr id="7" name="Picture 6">
            <a:extLst>
              <a:ext uri="{FF2B5EF4-FFF2-40B4-BE49-F238E27FC236}">
                <a16:creationId xmlns:a16="http://schemas.microsoft.com/office/drawing/2014/main" id="{8D9C4E49-95A2-E64D-BFE4-2D1FD06274FD}"/>
              </a:ext>
            </a:extLst>
          </p:cNvPr>
          <p:cNvPicPr>
            <a:picLocks noChangeAspect="1"/>
          </p:cNvPicPr>
          <p:nvPr/>
        </p:nvPicPr>
        <p:blipFill>
          <a:blip r:embed="rId5"/>
          <a:stretch>
            <a:fillRect/>
          </a:stretch>
        </p:blipFill>
        <p:spPr>
          <a:xfrm>
            <a:off x="3124325" y="2103839"/>
            <a:ext cx="1210291" cy="1235332"/>
          </a:xfrm>
          <a:prstGeom prst="rect">
            <a:avLst/>
          </a:prstGeom>
        </p:spPr>
      </p:pic>
      <p:pic>
        <p:nvPicPr>
          <p:cNvPr id="3" name="0 copy">
            <a:hlinkClick r:id="" action="ppaction://media"/>
            <a:extLst>
              <a:ext uri="{FF2B5EF4-FFF2-40B4-BE49-F238E27FC236}">
                <a16:creationId xmlns:a16="http://schemas.microsoft.com/office/drawing/2014/main" id="{8AF8EA58-FD7C-8748-8E13-D3DAFFA7636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72079" y="3731023"/>
            <a:ext cx="3161821" cy="2603711"/>
          </a:xfrm>
          <a:prstGeom prst="rect">
            <a:avLst/>
          </a:prstGeom>
          <a:ln>
            <a:solidFill>
              <a:srgbClr val="00B0F0"/>
            </a:solidFill>
          </a:ln>
        </p:spPr>
      </p:pic>
    </p:spTree>
    <p:extLst>
      <p:ext uri="{BB962C8B-B14F-4D97-AF65-F5344CB8AC3E}">
        <p14:creationId xmlns:p14="http://schemas.microsoft.com/office/powerpoint/2010/main" val="1718296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A1506A2-8260-0F44-9D13-9B8D710A6A1A}"/>
              </a:ext>
            </a:extLst>
          </p:cNvPr>
          <p:cNvPicPr>
            <a:picLocks noChangeAspect="1"/>
          </p:cNvPicPr>
          <p:nvPr/>
        </p:nvPicPr>
        <p:blipFill>
          <a:blip r:embed="rId2"/>
          <a:stretch>
            <a:fillRect/>
          </a:stretch>
        </p:blipFill>
        <p:spPr>
          <a:xfrm>
            <a:off x="5142161" y="2706741"/>
            <a:ext cx="3333373" cy="2675587"/>
          </a:xfrm>
          <a:prstGeom prst="rect">
            <a:avLst/>
          </a:prstGeom>
        </p:spPr>
      </p:pic>
      <p:pic>
        <p:nvPicPr>
          <p:cNvPr id="4" name="Picture 3">
            <a:extLst>
              <a:ext uri="{FF2B5EF4-FFF2-40B4-BE49-F238E27FC236}">
                <a16:creationId xmlns:a16="http://schemas.microsoft.com/office/drawing/2014/main" id="{A450A5AB-0138-DE42-A2CE-B3ABFEB0BD63}"/>
              </a:ext>
            </a:extLst>
          </p:cNvPr>
          <p:cNvPicPr>
            <a:picLocks noChangeAspect="1"/>
          </p:cNvPicPr>
          <p:nvPr/>
        </p:nvPicPr>
        <p:blipFill>
          <a:blip r:embed="rId3"/>
          <a:stretch>
            <a:fillRect/>
          </a:stretch>
        </p:blipFill>
        <p:spPr>
          <a:xfrm>
            <a:off x="668466" y="2305064"/>
            <a:ext cx="4002989" cy="3337840"/>
          </a:xfrm>
          <a:prstGeom prst="rect">
            <a:avLst/>
          </a:prstGeom>
          <a:ln>
            <a:solidFill>
              <a:srgbClr val="00B0F0"/>
            </a:solidFill>
          </a:ln>
        </p:spPr>
      </p:pic>
      <p:sp>
        <p:nvSpPr>
          <p:cNvPr id="5" name="Rectangle 4">
            <a:extLst>
              <a:ext uri="{FF2B5EF4-FFF2-40B4-BE49-F238E27FC236}">
                <a16:creationId xmlns:a16="http://schemas.microsoft.com/office/drawing/2014/main" id="{75B7449E-0C26-2D4B-BAA3-B3655D65B130}"/>
              </a:ext>
            </a:extLst>
          </p:cNvPr>
          <p:cNvSpPr/>
          <p:nvPr/>
        </p:nvSpPr>
        <p:spPr>
          <a:xfrm>
            <a:off x="1272737" y="679455"/>
            <a:ext cx="6598526" cy="1077218"/>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en-US" sz="3200" dirty="0"/>
              <a:t>It’s time to make our list, which is a special type of variable</a:t>
            </a:r>
          </a:p>
        </p:txBody>
      </p:sp>
      <p:sp>
        <p:nvSpPr>
          <p:cNvPr id="6" name="Oval 5">
            <a:extLst>
              <a:ext uri="{FF2B5EF4-FFF2-40B4-BE49-F238E27FC236}">
                <a16:creationId xmlns:a16="http://schemas.microsoft.com/office/drawing/2014/main" id="{EAFFFEEF-7D60-B64D-AAFE-8B98D762F549}"/>
              </a:ext>
            </a:extLst>
          </p:cNvPr>
          <p:cNvSpPr/>
          <p:nvPr/>
        </p:nvSpPr>
        <p:spPr>
          <a:xfrm>
            <a:off x="1272737" y="3702135"/>
            <a:ext cx="1777599" cy="54369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797B92DE-42EC-E54B-97A5-14BAE4BC526A}"/>
              </a:ext>
            </a:extLst>
          </p:cNvPr>
          <p:cNvCxnSpPr>
            <a:cxnSpLocks/>
          </p:cNvCxnSpPr>
          <p:nvPr/>
        </p:nvCxnSpPr>
        <p:spPr>
          <a:xfrm>
            <a:off x="4062263" y="3920301"/>
            <a:ext cx="1376636"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809278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23221</TotalTime>
  <Words>691</Words>
  <Application>Microsoft Macintosh PowerPoint</Application>
  <PresentationFormat>On-screen Show (4:3)</PresentationFormat>
  <Paragraphs>69</Paragraphs>
  <Slides>31</Slides>
  <Notes>2</Notes>
  <HiddenSlides>0</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Calibri</vt:lpstr>
      <vt:lpstr>Calibri Light</vt:lpstr>
      <vt:lpstr>Ink Free</vt:lpstr>
      <vt:lpstr>Office Theme</vt:lpstr>
      <vt:lpstr>Lesson Ten</vt:lpstr>
      <vt:lpstr>Skills</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Your Turn!</vt:lpstr>
      <vt:lpstr>12-Lesson Discounted Bundle</vt:lpstr>
      <vt:lpstr>PowerPoint Presentation</vt:lpstr>
      <vt:lpstr>Click to edit Master title style</vt:lpstr>
      <vt:lpstr>Click to edit Master title style</vt:lpstr>
      <vt:lpstr>Click to edit Master title style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Baljit Borde</dc:creator>
  <cp:lastModifiedBy>Raina Burditt</cp:lastModifiedBy>
  <cp:revision>376</cp:revision>
  <dcterms:created xsi:type="dcterms:W3CDTF">2016-03-20T18:34:03Z</dcterms:created>
  <dcterms:modified xsi:type="dcterms:W3CDTF">2019-05-15T15:25:31Z</dcterms:modified>
</cp:coreProperties>
</file>